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2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23.12.2013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1580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63575"/>
            <a:ext cx="80645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628015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 23-6 (Plumango)</a:t>
            </a:r>
          </a:p>
        </p:txBody>
      </p:sp>
    </p:spTree>
    <p:extLst>
      <p:ext uri="{BB962C8B-B14F-4D97-AF65-F5344CB8AC3E}">
        <p14:creationId xmlns:p14="http://schemas.microsoft.com/office/powerpoint/2010/main" val="22974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IMG_03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620713"/>
            <a:ext cx="4678362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4262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N 20-1</a:t>
            </a:r>
          </a:p>
        </p:txBody>
      </p:sp>
    </p:spTree>
    <p:extLst>
      <p:ext uri="{BB962C8B-B14F-4D97-AF65-F5344CB8AC3E}">
        <p14:creationId xmlns:p14="http://schemas.microsoft.com/office/powerpoint/2010/main" val="9818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IMG_03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01663"/>
            <a:ext cx="7993062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N 20-1</a:t>
            </a:r>
          </a:p>
        </p:txBody>
      </p:sp>
    </p:spTree>
    <p:extLst>
      <p:ext uri="{BB962C8B-B14F-4D97-AF65-F5344CB8AC3E}">
        <p14:creationId xmlns:p14="http://schemas.microsoft.com/office/powerpoint/2010/main" val="301351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MG_03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r="9473"/>
          <a:stretch>
            <a:fillRect/>
          </a:stretch>
        </p:blipFill>
        <p:spPr bwMode="auto">
          <a:xfrm>
            <a:off x="827088" y="625475"/>
            <a:ext cx="76327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N 20-1</a:t>
            </a:r>
          </a:p>
        </p:txBody>
      </p:sp>
    </p:spTree>
    <p:extLst>
      <p:ext uri="{BB962C8B-B14F-4D97-AF65-F5344CB8AC3E}">
        <p14:creationId xmlns:p14="http://schemas.microsoft.com/office/powerpoint/2010/main" val="11492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IMG_44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10133" r="16443" b="6830"/>
          <a:stretch>
            <a:fillRect/>
          </a:stretch>
        </p:blipFill>
        <p:spPr bwMode="auto">
          <a:xfrm>
            <a:off x="827088" y="650875"/>
            <a:ext cx="7632700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237288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N 20-1</a:t>
            </a:r>
          </a:p>
        </p:txBody>
      </p:sp>
    </p:spTree>
    <p:extLst>
      <p:ext uri="{BB962C8B-B14F-4D97-AF65-F5344CB8AC3E}">
        <p14:creationId xmlns:p14="http://schemas.microsoft.com/office/powerpoint/2010/main" val="65779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IMG_44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6" b="11783"/>
          <a:stretch>
            <a:fillRect/>
          </a:stretch>
        </p:blipFill>
        <p:spPr bwMode="auto">
          <a:xfrm>
            <a:off x="250825" y="763588"/>
            <a:ext cx="864235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10313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N 20-1</a:t>
            </a:r>
          </a:p>
        </p:txBody>
      </p:sp>
    </p:spTree>
    <p:extLst>
      <p:ext uri="{BB962C8B-B14F-4D97-AF65-F5344CB8AC3E}">
        <p14:creationId xmlns:p14="http://schemas.microsoft.com/office/powerpoint/2010/main" val="529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IMG_03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3"/>
          <a:stretch>
            <a:fillRect/>
          </a:stretch>
        </p:blipFill>
        <p:spPr bwMode="auto">
          <a:xfrm>
            <a:off x="109538" y="1322388"/>
            <a:ext cx="8999537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3" y="6310313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N 20-1</a:t>
            </a:r>
          </a:p>
        </p:txBody>
      </p:sp>
    </p:spTree>
    <p:extLst>
      <p:ext uri="{BB962C8B-B14F-4D97-AF65-F5344CB8AC3E}">
        <p14:creationId xmlns:p14="http://schemas.microsoft.com/office/powerpoint/2010/main" val="77704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3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836613"/>
          </a:xfrm>
        </p:spPr>
        <p:txBody>
          <a:bodyPr/>
          <a:lstStyle/>
          <a:p>
            <a:r>
              <a:rPr lang="en-US" altLang="tr-TR" b="1" smtClean="0">
                <a:solidFill>
                  <a:srgbClr val="990033"/>
                </a:solidFill>
              </a:rPr>
              <a:t>O 5-158</a:t>
            </a:r>
          </a:p>
        </p:txBody>
      </p:sp>
      <p:pic>
        <p:nvPicPr>
          <p:cNvPr id="4099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13" name="Group 117"/>
          <p:cNvGraphicFramePr>
            <a:graphicFrameLocks noGrp="1"/>
          </p:cNvGraphicFramePr>
          <p:nvPr>
            <p:ph sz="half" idx="2"/>
          </p:nvPr>
        </p:nvGraphicFramePr>
        <p:xfrm>
          <a:off x="611188" y="5013325"/>
          <a:ext cx="3776662" cy="1100138"/>
        </p:xfrm>
        <a:graphic>
          <a:graphicData uri="http://schemas.openxmlformats.org/drawingml/2006/table">
            <a:tbl>
              <a:tblPr rtl="1"/>
              <a:tblGrid>
                <a:gridCol w="1184275"/>
                <a:gridCol w="1169987"/>
                <a:gridCol w="1422400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5/3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Medium-Full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300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4114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21193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15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21193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4226" name="Group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782603"/>
              </p:ext>
            </p:extLst>
          </p:nvPr>
        </p:nvGraphicFramePr>
        <p:xfrm>
          <a:off x="323850" y="1557338"/>
          <a:ext cx="8351838" cy="792162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304749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91" marB="45691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91" marB="4569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91" marB="4569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91" marB="4569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87413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Güzel </a:t>
                      </a:r>
                      <a:r>
                        <a:rPr kumimoji="0" 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tad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Asit-Baz dengesi mükemmel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91" marB="4569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17-20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91" marB="4569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20/5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91" marB="4569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55+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91" marB="4569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92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03263"/>
            <a:ext cx="6553200" cy="61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6410325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O 5-158</a:t>
            </a:r>
          </a:p>
        </p:txBody>
      </p:sp>
    </p:spTree>
    <p:extLst>
      <p:ext uri="{BB962C8B-B14F-4D97-AF65-F5344CB8AC3E}">
        <p14:creationId xmlns:p14="http://schemas.microsoft.com/office/powerpoint/2010/main" val="25651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692150"/>
            <a:ext cx="6842125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64262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O 5-158</a:t>
            </a:r>
          </a:p>
        </p:txBody>
      </p:sp>
    </p:spTree>
    <p:extLst>
      <p:ext uri="{BB962C8B-B14F-4D97-AF65-F5344CB8AC3E}">
        <p14:creationId xmlns:p14="http://schemas.microsoft.com/office/powerpoint/2010/main" val="312272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673100"/>
            <a:ext cx="6861175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64262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O 5-158</a:t>
            </a:r>
          </a:p>
        </p:txBody>
      </p:sp>
    </p:spTree>
    <p:extLst>
      <p:ext uri="{BB962C8B-B14F-4D97-AF65-F5344CB8AC3E}">
        <p14:creationId xmlns:p14="http://schemas.microsoft.com/office/powerpoint/2010/main" val="338882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69975"/>
            <a:ext cx="7272338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6092825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 23-6 (Plumango)</a:t>
            </a:r>
          </a:p>
        </p:txBody>
      </p:sp>
    </p:spTree>
    <p:extLst>
      <p:ext uri="{BB962C8B-B14F-4D97-AF65-F5344CB8AC3E}">
        <p14:creationId xmlns:p14="http://schemas.microsoft.com/office/powerpoint/2010/main" val="314706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09613"/>
            <a:ext cx="6553200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638175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O 5-158</a:t>
            </a:r>
          </a:p>
        </p:txBody>
      </p:sp>
    </p:spTree>
    <p:extLst>
      <p:ext uri="{BB962C8B-B14F-4D97-AF65-F5344CB8AC3E}">
        <p14:creationId xmlns:p14="http://schemas.microsoft.com/office/powerpoint/2010/main" val="223626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520700"/>
            <a:ext cx="5865813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64262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O 5-158</a:t>
            </a:r>
          </a:p>
        </p:txBody>
      </p:sp>
    </p:spTree>
    <p:extLst>
      <p:ext uri="{BB962C8B-B14F-4D97-AF65-F5344CB8AC3E}">
        <p14:creationId xmlns:p14="http://schemas.microsoft.com/office/powerpoint/2010/main" val="6737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6310313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O 5-158</a:t>
            </a:r>
          </a:p>
        </p:txBody>
      </p:sp>
      <p:pic>
        <p:nvPicPr>
          <p:cNvPr id="1024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603250"/>
            <a:ext cx="5938837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42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875188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4262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O 5-158</a:t>
            </a:r>
          </a:p>
        </p:txBody>
      </p:sp>
    </p:spTree>
    <p:extLst>
      <p:ext uri="{BB962C8B-B14F-4D97-AF65-F5344CB8AC3E}">
        <p14:creationId xmlns:p14="http://schemas.microsoft.com/office/powerpoint/2010/main" val="79170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635000"/>
            <a:ext cx="8237538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638175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O 5-158</a:t>
            </a:r>
          </a:p>
        </p:txBody>
      </p:sp>
    </p:spTree>
    <p:extLst>
      <p:ext uri="{BB962C8B-B14F-4D97-AF65-F5344CB8AC3E}">
        <p14:creationId xmlns:p14="http://schemas.microsoft.com/office/powerpoint/2010/main" val="18322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41350"/>
            <a:ext cx="8497887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6345238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O 5-158</a:t>
            </a:r>
          </a:p>
        </p:txBody>
      </p:sp>
    </p:spTree>
    <p:extLst>
      <p:ext uri="{BB962C8B-B14F-4D97-AF65-F5344CB8AC3E}">
        <p14:creationId xmlns:p14="http://schemas.microsoft.com/office/powerpoint/2010/main" val="24882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8161338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050" y="630555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O 5-158</a:t>
            </a:r>
          </a:p>
        </p:txBody>
      </p:sp>
    </p:spTree>
    <p:extLst>
      <p:ext uri="{BB962C8B-B14F-4D97-AF65-F5344CB8AC3E}">
        <p14:creationId xmlns:p14="http://schemas.microsoft.com/office/powerpoint/2010/main" val="298185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0"/>
            <a:ext cx="8229600" cy="836613"/>
          </a:xfrm>
        </p:spPr>
        <p:txBody>
          <a:bodyPr/>
          <a:lstStyle/>
          <a:p>
            <a:r>
              <a:rPr lang="en-US" altLang="tr-TR" b="1" smtClean="0">
                <a:solidFill>
                  <a:srgbClr val="990033"/>
                </a:solidFill>
              </a:rPr>
              <a:t>OZI</a:t>
            </a:r>
          </a:p>
        </p:txBody>
      </p:sp>
      <p:pic>
        <p:nvPicPr>
          <p:cNvPr id="4099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37674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01" name="TextBox 6"/>
          <p:cNvSpPr txBox="1">
            <a:spLocks noChangeArrowheads="1"/>
          </p:cNvSpPr>
          <p:nvPr/>
        </p:nvSpPr>
        <p:spPr bwMode="auto">
          <a:xfrm>
            <a:off x="323850" y="3429000"/>
            <a:ext cx="46081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26662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882956"/>
              </p:ext>
            </p:extLst>
          </p:nvPr>
        </p:nvGraphicFramePr>
        <p:xfrm>
          <a:off x="323850" y="1557338"/>
          <a:ext cx="8351838" cy="720725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188913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Devasa, mükemmel görünüm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10/7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60-80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961744"/>
              </p:ext>
            </p:extLst>
          </p:nvPr>
        </p:nvGraphicFramePr>
        <p:xfrm>
          <a:off x="392113" y="4292600"/>
          <a:ext cx="7348239" cy="1147763"/>
        </p:xfrm>
        <a:graphic>
          <a:graphicData uri="http://schemas.openxmlformats.org/drawingml/2006/table">
            <a:tbl>
              <a:tblPr rtl="1"/>
              <a:tblGrid>
                <a:gridCol w="2740940"/>
                <a:gridCol w="2073616"/>
                <a:gridCol w="726512"/>
                <a:gridCol w="1807171"/>
              </a:tblGrid>
              <a:tr h="731723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3" marB="45733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Tam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Çiçeklenme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Verim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Süresi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6040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Tree is feeble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1/3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Full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420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Ozi 03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5"/>
          <a:stretch>
            <a:fillRect/>
          </a:stretch>
        </p:blipFill>
        <p:spPr bwMode="auto">
          <a:xfrm>
            <a:off x="0" y="1125538"/>
            <a:ext cx="914400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OZI</a:t>
            </a:r>
          </a:p>
        </p:txBody>
      </p:sp>
    </p:spTree>
    <p:extLst>
      <p:ext uri="{BB962C8B-B14F-4D97-AF65-F5344CB8AC3E}">
        <p14:creationId xmlns:p14="http://schemas.microsoft.com/office/powerpoint/2010/main" val="364652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IMG_0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12535"/>
          <a:stretch>
            <a:fillRect/>
          </a:stretch>
        </p:blipFill>
        <p:spPr bwMode="auto">
          <a:xfrm>
            <a:off x="323850" y="671513"/>
            <a:ext cx="842486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37288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OZI</a:t>
            </a:r>
          </a:p>
        </p:txBody>
      </p:sp>
    </p:spTree>
    <p:extLst>
      <p:ext uri="{BB962C8B-B14F-4D97-AF65-F5344CB8AC3E}">
        <p14:creationId xmlns:p14="http://schemas.microsoft.com/office/powerpoint/2010/main" val="424568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81280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3309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 23-6 (Plumango)</a:t>
            </a:r>
          </a:p>
        </p:txBody>
      </p:sp>
    </p:spTree>
    <p:extLst>
      <p:ext uri="{BB962C8B-B14F-4D97-AF65-F5344CB8AC3E}">
        <p14:creationId xmlns:p14="http://schemas.microsoft.com/office/powerpoint/2010/main" val="99764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IMG_0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t="-55" r="10388" b="10301"/>
          <a:stretch>
            <a:fillRect/>
          </a:stretch>
        </p:blipFill>
        <p:spPr bwMode="auto">
          <a:xfrm>
            <a:off x="900113" y="636588"/>
            <a:ext cx="7416800" cy="62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64262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OZI</a:t>
            </a:r>
          </a:p>
        </p:txBody>
      </p:sp>
    </p:spTree>
    <p:extLst>
      <p:ext uri="{BB962C8B-B14F-4D97-AF65-F5344CB8AC3E}">
        <p14:creationId xmlns:p14="http://schemas.microsoft.com/office/powerpoint/2010/main" val="42790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3" descr="IMG_02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3"/>
          <a:stretch>
            <a:fillRect/>
          </a:stretch>
        </p:blipFill>
        <p:spPr bwMode="auto">
          <a:xfrm>
            <a:off x="250825" y="655638"/>
            <a:ext cx="8713788" cy="604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6310313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OZI</a:t>
            </a:r>
          </a:p>
        </p:txBody>
      </p:sp>
    </p:spTree>
    <p:extLst>
      <p:ext uri="{BB962C8B-B14F-4D97-AF65-F5344CB8AC3E}">
        <p14:creationId xmlns:p14="http://schemas.microsoft.com/office/powerpoint/2010/main" val="158248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MG_0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20725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638175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OZI</a:t>
            </a:r>
          </a:p>
        </p:txBody>
      </p:sp>
    </p:spTree>
    <p:extLst>
      <p:ext uri="{BB962C8B-B14F-4D97-AF65-F5344CB8AC3E}">
        <p14:creationId xmlns:p14="http://schemas.microsoft.com/office/powerpoint/2010/main" val="224975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IMG_01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46113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308725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OZI</a:t>
            </a:r>
          </a:p>
        </p:txBody>
      </p:sp>
    </p:spTree>
    <p:extLst>
      <p:ext uri="{BB962C8B-B14F-4D97-AF65-F5344CB8AC3E}">
        <p14:creationId xmlns:p14="http://schemas.microsoft.com/office/powerpoint/2010/main" val="191303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IMG_03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11755"/>
          <a:stretch>
            <a:fillRect/>
          </a:stretch>
        </p:blipFill>
        <p:spPr bwMode="auto">
          <a:xfrm>
            <a:off x="0" y="1144588"/>
            <a:ext cx="91440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3" y="6237288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OZI</a:t>
            </a:r>
          </a:p>
        </p:txBody>
      </p:sp>
    </p:spTree>
    <p:extLst>
      <p:ext uri="{BB962C8B-B14F-4D97-AF65-F5344CB8AC3E}">
        <p14:creationId xmlns:p14="http://schemas.microsoft.com/office/powerpoint/2010/main" val="11273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3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836613"/>
          </a:xfrm>
        </p:spPr>
        <p:txBody>
          <a:bodyPr/>
          <a:lstStyle/>
          <a:p>
            <a:r>
              <a:rPr lang="en-US" altLang="tr-TR" b="1" smtClean="0">
                <a:solidFill>
                  <a:srgbClr val="990033"/>
                </a:solidFill>
              </a:rPr>
              <a:t>D 118-97 Shushan </a:t>
            </a:r>
          </a:p>
        </p:txBody>
      </p:sp>
      <p:pic>
        <p:nvPicPr>
          <p:cNvPr id="4099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13" name="Group 1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39355578"/>
              </p:ext>
            </p:extLst>
          </p:nvPr>
        </p:nvGraphicFramePr>
        <p:xfrm>
          <a:off x="611188" y="5013325"/>
          <a:ext cx="6337076" cy="1100138"/>
        </p:xfrm>
        <a:graphic>
          <a:graphicData uri="http://schemas.openxmlformats.org/drawingml/2006/table">
            <a:tbl>
              <a:tblPr rtl="1"/>
              <a:tblGrid>
                <a:gridCol w="1987162"/>
                <a:gridCol w="1963188"/>
                <a:gridCol w="2386726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Full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4114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35514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15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40554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4226" name="Group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805237"/>
              </p:ext>
            </p:extLst>
          </p:nvPr>
        </p:nvGraphicFramePr>
        <p:xfrm>
          <a:off x="323850" y="1557338"/>
          <a:ext cx="8351838" cy="944563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304737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9" marB="45689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9" marB="4568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9" marB="4568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9" marB="4568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39825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Geçci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sert ve güzel görünümlü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9" marB="4568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9" marB="4568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28/9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9" marB="4568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9" marB="4568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18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9763"/>
            <a:ext cx="8137525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6310313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D 118-97 Shushan </a:t>
            </a:r>
          </a:p>
        </p:txBody>
      </p:sp>
    </p:spTree>
    <p:extLst>
      <p:ext uri="{BB962C8B-B14F-4D97-AF65-F5344CB8AC3E}">
        <p14:creationId xmlns:p14="http://schemas.microsoft.com/office/powerpoint/2010/main" val="122746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92138"/>
            <a:ext cx="8237538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38888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D 118-97 Shushan </a:t>
            </a:r>
          </a:p>
        </p:txBody>
      </p:sp>
    </p:spTree>
    <p:extLst>
      <p:ext uri="{BB962C8B-B14F-4D97-AF65-F5344CB8AC3E}">
        <p14:creationId xmlns:p14="http://schemas.microsoft.com/office/powerpoint/2010/main" val="303893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692150"/>
            <a:ext cx="81597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63817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D 118-97 Shushan </a:t>
            </a:r>
          </a:p>
        </p:txBody>
      </p:sp>
    </p:spTree>
    <p:extLst>
      <p:ext uri="{BB962C8B-B14F-4D97-AF65-F5344CB8AC3E}">
        <p14:creationId xmlns:p14="http://schemas.microsoft.com/office/powerpoint/2010/main" val="167205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804545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63" y="6367463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D 118-97 Shushan </a:t>
            </a:r>
          </a:p>
        </p:txBody>
      </p:sp>
    </p:spTree>
    <p:extLst>
      <p:ext uri="{BB962C8B-B14F-4D97-AF65-F5344CB8AC3E}">
        <p14:creationId xmlns:p14="http://schemas.microsoft.com/office/powerpoint/2010/main" val="71876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692150"/>
            <a:ext cx="5853113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817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 23-6 (Plumango)</a:t>
            </a:r>
          </a:p>
        </p:txBody>
      </p:sp>
    </p:spTree>
    <p:extLst>
      <p:ext uri="{BB962C8B-B14F-4D97-AF65-F5344CB8AC3E}">
        <p14:creationId xmlns:p14="http://schemas.microsoft.com/office/powerpoint/2010/main" val="424855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708025"/>
            <a:ext cx="6481762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63817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D 118-97 Shushan </a:t>
            </a:r>
          </a:p>
        </p:txBody>
      </p:sp>
    </p:spTree>
    <p:extLst>
      <p:ext uri="{BB962C8B-B14F-4D97-AF65-F5344CB8AC3E}">
        <p14:creationId xmlns:p14="http://schemas.microsoft.com/office/powerpoint/2010/main" val="38976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20713"/>
            <a:ext cx="8316913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5" y="64262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D 118-97 Shushan </a:t>
            </a:r>
          </a:p>
        </p:txBody>
      </p:sp>
    </p:spTree>
    <p:extLst>
      <p:ext uri="{BB962C8B-B14F-4D97-AF65-F5344CB8AC3E}">
        <p14:creationId xmlns:p14="http://schemas.microsoft.com/office/powerpoint/2010/main" val="10991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887412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0" y="6310313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D 118-97 Shushan </a:t>
            </a:r>
          </a:p>
        </p:txBody>
      </p:sp>
    </p:spTree>
    <p:extLst>
      <p:ext uri="{BB962C8B-B14F-4D97-AF65-F5344CB8AC3E}">
        <p14:creationId xmlns:p14="http://schemas.microsoft.com/office/powerpoint/2010/main" val="65668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73100"/>
            <a:ext cx="8928100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013" y="63817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D 118-97 Shushan </a:t>
            </a:r>
          </a:p>
        </p:txBody>
      </p:sp>
    </p:spTree>
    <p:extLst>
      <p:ext uri="{BB962C8B-B14F-4D97-AF65-F5344CB8AC3E}">
        <p14:creationId xmlns:p14="http://schemas.microsoft.com/office/powerpoint/2010/main" val="34381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14375"/>
            <a:ext cx="7489825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638175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D 118-97 Shushan </a:t>
            </a:r>
          </a:p>
        </p:txBody>
      </p:sp>
    </p:spTree>
    <p:extLst>
      <p:ext uri="{BB962C8B-B14F-4D97-AF65-F5344CB8AC3E}">
        <p14:creationId xmlns:p14="http://schemas.microsoft.com/office/powerpoint/2010/main" val="250391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3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836613"/>
          </a:xfrm>
        </p:spPr>
        <p:txBody>
          <a:bodyPr/>
          <a:lstStyle/>
          <a:p>
            <a:pPr eaLnBrk="1" hangingPunct="1"/>
            <a:r>
              <a:rPr lang="en-US" altLang="tr-TR" b="1" smtClean="0">
                <a:solidFill>
                  <a:srgbClr val="FF0000"/>
                </a:solidFill>
                <a:latin typeface="Cambria" pitchFamily="18" charset="0"/>
              </a:rPr>
              <a:t>Sweet Aroma D 42-42</a:t>
            </a:r>
          </a:p>
        </p:txBody>
      </p:sp>
      <p:pic>
        <p:nvPicPr>
          <p:cNvPr id="4099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21193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01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21193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9" name="Group 117"/>
          <p:cNvGraphicFramePr>
            <a:graphicFrameLocks noGrp="1"/>
          </p:cNvGraphicFramePr>
          <p:nvPr>
            <p:ph sz="half" idx="2"/>
          </p:nvPr>
        </p:nvGraphicFramePr>
        <p:xfrm>
          <a:off x="611188" y="5013325"/>
          <a:ext cx="3776662" cy="1386704"/>
        </p:xfrm>
        <a:graphic>
          <a:graphicData uri="http://schemas.openxmlformats.org/drawingml/2006/table">
            <a:tbl>
              <a:tblPr rtl="1"/>
              <a:tblGrid>
                <a:gridCol w="1184275"/>
                <a:gridCol w="1169987"/>
                <a:gridCol w="1422400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Full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Full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Group 130"/>
          <p:cNvGraphicFramePr>
            <a:graphicFrameLocks noGrp="1"/>
          </p:cNvGraphicFramePr>
          <p:nvPr/>
        </p:nvGraphicFramePr>
        <p:xfrm>
          <a:off x="323850" y="1557338"/>
          <a:ext cx="8351838" cy="993775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304827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88948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Very good flavor, Very Juicy</a:t>
                      </a:r>
                      <a:endParaRPr kumimoji="0" lang="he-I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1/6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55-60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86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1979613" y="3175"/>
            <a:ext cx="5400675" cy="706438"/>
          </a:xfrm>
        </p:spPr>
        <p:txBody>
          <a:bodyPr/>
          <a:lstStyle/>
          <a:p>
            <a:pPr eaLnBrk="1" hangingPunct="1"/>
            <a:r>
              <a:rPr lang="en-US" altLang="tr-TR" sz="4000" b="1" smtClean="0">
                <a:solidFill>
                  <a:srgbClr val="FF0000"/>
                </a:solidFill>
                <a:latin typeface="Cambria" pitchFamily="18" charset="0"/>
              </a:rPr>
              <a:t>Sweet Aroma D 42-42</a:t>
            </a:r>
            <a:endParaRPr lang="en-US" altLang="tr-TR" sz="4000" b="1" smtClean="0">
              <a:latin typeface="Clarendon Condensed" pitchFamily="18" charset="0"/>
            </a:endParaRPr>
          </a:p>
        </p:txBody>
      </p:sp>
      <p:pic>
        <p:nvPicPr>
          <p:cNvPr id="5123" name="Picture 19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040438"/>
            <a:ext cx="7143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08050"/>
            <a:ext cx="70580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9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88" y="6089650"/>
            <a:ext cx="71437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0563"/>
            <a:ext cx="7561263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כותרת 1"/>
          <p:cNvSpPr txBox="1">
            <a:spLocks/>
          </p:cNvSpPr>
          <p:nvPr/>
        </p:nvSpPr>
        <p:spPr bwMode="auto">
          <a:xfrm>
            <a:off x="384175" y="-100013"/>
            <a:ext cx="8229600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FF0000"/>
                </a:solidFill>
              </a:rPr>
              <a:t>Sweet Aroma D 42-42 (Chile)</a:t>
            </a:r>
          </a:p>
        </p:txBody>
      </p:sp>
    </p:spTree>
    <p:extLst>
      <p:ext uri="{BB962C8B-B14F-4D97-AF65-F5344CB8AC3E}">
        <p14:creationId xmlns:p14="http://schemas.microsoft.com/office/powerpoint/2010/main" val="204401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81075"/>
            <a:ext cx="8926512" cy="550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19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5749925"/>
            <a:ext cx="71437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 txBox="1">
            <a:spLocks noChangeArrowheads="1"/>
          </p:cNvSpPr>
          <p:nvPr/>
        </p:nvSpPr>
        <p:spPr bwMode="auto">
          <a:xfrm>
            <a:off x="1042988" y="41275"/>
            <a:ext cx="72009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4000">
                <a:solidFill>
                  <a:srgbClr val="FF0000"/>
                </a:solidFill>
              </a:rPr>
              <a:t>Sweet Aroma D 42-42 (Chile)</a:t>
            </a:r>
            <a:endParaRPr lang="en-US" altLang="tr-TR" sz="4000">
              <a:solidFill>
                <a:schemeClr val="tx2"/>
              </a:solidFill>
              <a:latin typeface="Clarendon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72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כותרת 1"/>
          <p:cNvSpPr>
            <a:spLocks noGrp="1"/>
          </p:cNvSpPr>
          <p:nvPr>
            <p:ph type="title"/>
          </p:nvPr>
        </p:nvSpPr>
        <p:spPr>
          <a:xfrm>
            <a:off x="384175" y="0"/>
            <a:ext cx="8229600" cy="925513"/>
          </a:xfrm>
        </p:spPr>
        <p:txBody>
          <a:bodyPr/>
          <a:lstStyle/>
          <a:p>
            <a:r>
              <a:rPr lang="en-US" altLang="tr-TR" b="1" smtClean="0">
                <a:solidFill>
                  <a:srgbClr val="FF0000"/>
                </a:solidFill>
                <a:latin typeface="Cambria" pitchFamily="18" charset="0"/>
              </a:rPr>
              <a:t>Sweet Aroma D 42-42 (Chile)</a:t>
            </a:r>
          </a:p>
        </p:txBody>
      </p:sp>
      <p:pic>
        <p:nvPicPr>
          <p:cNvPr id="8195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5775325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196975"/>
            <a:ext cx="3309938" cy="530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47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מציין מיקום תוכן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661988"/>
            <a:ext cx="7561262" cy="5646737"/>
          </a:xfrm>
          <a:noFill/>
        </p:spPr>
      </p:pic>
      <p:pic>
        <p:nvPicPr>
          <p:cNvPr id="1024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5870575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 23-6 (Plumango)</a:t>
            </a:r>
          </a:p>
        </p:txBody>
      </p:sp>
    </p:spTree>
    <p:extLst>
      <p:ext uri="{BB962C8B-B14F-4D97-AF65-F5344CB8AC3E}">
        <p14:creationId xmlns:p14="http://schemas.microsoft.com/office/powerpoint/2010/main" val="279989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13" name="Group 1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95373254"/>
              </p:ext>
            </p:extLst>
          </p:nvPr>
        </p:nvGraphicFramePr>
        <p:xfrm>
          <a:off x="611188" y="5013325"/>
          <a:ext cx="6625108" cy="1100138"/>
        </p:xfrm>
        <a:graphic>
          <a:graphicData uri="http://schemas.openxmlformats.org/drawingml/2006/table">
            <a:tbl>
              <a:tblPr rtl="1"/>
              <a:tblGrid>
                <a:gridCol w="2077483"/>
                <a:gridCol w="2052418"/>
                <a:gridCol w="2495207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15/3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Very Full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350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</a:tr>
            </a:tbl>
          </a:graphicData>
        </a:graphic>
      </p:graphicFrame>
      <p:sp>
        <p:nvSpPr>
          <p:cNvPr id="4113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47035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14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42715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4135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181263"/>
              </p:ext>
            </p:extLst>
          </p:nvPr>
        </p:nvGraphicFramePr>
        <p:xfrm>
          <a:off x="323850" y="1557338"/>
          <a:ext cx="8351838" cy="769937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304755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7" marB="45687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</a:tr>
              <a:tr h="46518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Çok iyi görünüm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25/6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</a:tr>
            </a:tbl>
          </a:graphicData>
        </a:graphic>
      </p:graphicFrame>
      <p:sp>
        <p:nvSpPr>
          <p:cNvPr id="2" name="מלבן 1"/>
          <p:cNvSpPr/>
          <p:nvPr/>
        </p:nvSpPr>
        <p:spPr>
          <a:xfrm>
            <a:off x="3641296" y="134889"/>
            <a:ext cx="1861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2"/>
                  </a:solidFill>
                </a:ln>
                <a:cs typeface="Arial" pitchFamily="34" charset="0"/>
              </a:rPr>
              <a:t>T 1-80</a:t>
            </a:r>
          </a:p>
        </p:txBody>
      </p:sp>
    </p:spTree>
    <p:extLst>
      <p:ext uri="{BB962C8B-B14F-4D97-AF65-F5344CB8AC3E}">
        <p14:creationId xmlns:p14="http://schemas.microsoft.com/office/powerpoint/2010/main" val="29990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5" t="7777" r="11667" b="14630"/>
          <a:stretch>
            <a:fillRect/>
          </a:stretch>
        </p:blipFill>
        <p:spPr bwMode="auto">
          <a:xfrm>
            <a:off x="1547813" y="600075"/>
            <a:ext cx="6048375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64262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3707904" y="-99392"/>
            <a:ext cx="1861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2"/>
                  </a:solidFill>
                </a:ln>
                <a:cs typeface="Arial" pitchFamily="34" charset="0"/>
              </a:rPr>
              <a:t>T 1-80</a:t>
            </a:r>
          </a:p>
        </p:txBody>
      </p:sp>
    </p:spTree>
    <p:extLst>
      <p:ext uri="{BB962C8B-B14F-4D97-AF65-F5344CB8AC3E}">
        <p14:creationId xmlns:p14="http://schemas.microsoft.com/office/powerpoint/2010/main" val="27464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b="18123"/>
          <a:stretch>
            <a:fillRect/>
          </a:stretch>
        </p:blipFill>
        <p:spPr bwMode="auto">
          <a:xfrm>
            <a:off x="23813" y="836613"/>
            <a:ext cx="9085262" cy="600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38" y="6410325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3707904" y="-99392"/>
            <a:ext cx="1861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2"/>
                  </a:solidFill>
                </a:ln>
                <a:cs typeface="Arial" pitchFamily="34" charset="0"/>
              </a:rPr>
              <a:t>T 1-80</a:t>
            </a:r>
          </a:p>
        </p:txBody>
      </p:sp>
    </p:spTree>
    <p:extLst>
      <p:ext uri="{BB962C8B-B14F-4D97-AF65-F5344CB8AC3E}">
        <p14:creationId xmlns:p14="http://schemas.microsoft.com/office/powerpoint/2010/main" val="180589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0" b="11897"/>
          <a:stretch>
            <a:fillRect/>
          </a:stretch>
        </p:blipFill>
        <p:spPr bwMode="auto">
          <a:xfrm>
            <a:off x="98425" y="1412875"/>
            <a:ext cx="8937625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013" y="5189538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3707904" y="-99392"/>
            <a:ext cx="1861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2"/>
                  </a:solidFill>
                </a:ln>
                <a:cs typeface="Arial" pitchFamily="34" charset="0"/>
              </a:rPr>
              <a:t>T 1-80</a:t>
            </a:r>
          </a:p>
        </p:txBody>
      </p:sp>
    </p:spTree>
    <p:extLst>
      <p:ext uri="{BB962C8B-B14F-4D97-AF65-F5344CB8AC3E}">
        <p14:creationId xmlns:p14="http://schemas.microsoft.com/office/powerpoint/2010/main" val="86489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r="32420"/>
          <a:stretch>
            <a:fillRect/>
          </a:stretch>
        </p:blipFill>
        <p:spPr bwMode="auto">
          <a:xfrm>
            <a:off x="1955800" y="620713"/>
            <a:ext cx="5208588" cy="62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6397625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3707904" y="-99392"/>
            <a:ext cx="1861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2"/>
                  </a:solidFill>
                </a:ln>
                <a:cs typeface="Arial" pitchFamily="34" charset="0"/>
              </a:rPr>
              <a:t>T 1-80</a:t>
            </a:r>
          </a:p>
        </p:txBody>
      </p:sp>
    </p:spTree>
    <p:extLst>
      <p:ext uri="{BB962C8B-B14F-4D97-AF65-F5344CB8AC3E}">
        <p14:creationId xmlns:p14="http://schemas.microsoft.com/office/powerpoint/2010/main" val="19071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3" b="30115"/>
          <a:stretch>
            <a:fillRect/>
          </a:stretch>
        </p:blipFill>
        <p:spPr bwMode="auto">
          <a:xfrm>
            <a:off x="76200" y="1052513"/>
            <a:ext cx="903287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59944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3707904" y="-99392"/>
            <a:ext cx="1861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2"/>
                  </a:solidFill>
                </a:ln>
                <a:cs typeface="Arial" pitchFamily="34" charset="0"/>
              </a:rPr>
              <a:t>T 1-80</a:t>
            </a:r>
          </a:p>
        </p:txBody>
      </p:sp>
    </p:spTree>
    <p:extLst>
      <p:ext uri="{BB962C8B-B14F-4D97-AF65-F5344CB8AC3E}">
        <p14:creationId xmlns:p14="http://schemas.microsoft.com/office/powerpoint/2010/main" val="39426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5" t="16701" r="20668" b="17557"/>
          <a:stretch>
            <a:fillRect/>
          </a:stretch>
        </p:blipFill>
        <p:spPr bwMode="auto">
          <a:xfrm>
            <a:off x="971550" y="592138"/>
            <a:ext cx="7200900" cy="626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13" y="64262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3707904" y="-99392"/>
            <a:ext cx="1861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2"/>
                  </a:solidFill>
                </a:ln>
                <a:cs typeface="Arial" pitchFamily="34" charset="0"/>
              </a:rPr>
              <a:t>T 1-80</a:t>
            </a:r>
          </a:p>
        </p:txBody>
      </p:sp>
    </p:spTree>
    <p:extLst>
      <p:ext uri="{BB962C8B-B14F-4D97-AF65-F5344CB8AC3E}">
        <p14:creationId xmlns:p14="http://schemas.microsoft.com/office/powerpoint/2010/main" val="29391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13" name="Group 1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47040211"/>
              </p:ext>
            </p:extLst>
          </p:nvPr>
        </p:nvGraphicFramePr>
        <p:xfrm>
          <a:off x="611188" y="5013325"/>
          <a:ext cx="6697116" cy="1100138"/>
        </p:xfrm>
        <a:graphic>
          <a:graphicData uri="http://schemas.openxmlformats.org/drawingml/2006/table">
            <a:tbl>
              <a:tblPr rtl="1"/>
              <a:tblGrid>
                <a:gridCol w="2100063"/>
                <a:gridCol w="2074726"/>
                <a:gridCol w="2522327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1/3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Full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450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</a:tr>
            </a:tbl>
          </a:graphicData>
        </a:graphic>
      </p:graphicFrame>
      <p:sp>
        <p:nvSpPr>
          <p:cNvPr id="4113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5351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14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50582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4135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428613"/>
              </p:ext>
            </p:extLst>
          </p:nvPr>
        </p:nvGraphicFramePr>
        <p:xfrm>
          <a:off x="323850" y="1557338"/>
          <a:ext cx="8351838" cy="769937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304755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7" marB="45687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</a:tr>
              <a:tr h="46518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Çekici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lezzetli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Sert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18-21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1/8-8/9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55-60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E1BD"/>
                    </a:solidFill>
                  </a:tcPr>
                </a:tc>
              </a:tr>
            </a:tbl>
          </a:graphicData>
        </a:graphic>
      </p:graphicFrame>
      <p:sp>
        <p:nvSpPr>
          <p:cNvPr id="2" name="מלבן 1"/>
          <p:cNvSpPr/>
          <p:nvPr/>
        </p:nvSpPr>
        <p:spPr>
          <a:xfrm>
            <a:off x="3641296" y="134889"/>
            <a:ext cx="1861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2"/>
                  </a:solidFill>
                </a:ln>
                <a:cs typeface="Arial" pitchFamily="34" charset="0"/>
              </a:rPr>
              <a:t>T 8-13</a:t>
            </a:r>
          </a:p>
        </p:txBody>
      </p:sp>
    </p:spTree>
    <p:extLst>
      <p:ext uri="{BB962C8B-B14F-4D97-AF65-F5344CB8AC3E}">
        <p14:creationId xmlns:p14="http://schemas.microsoft.com/office/powerpoint/2010/main" val="13543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t="9840" r="35258" b="10345"/>
          <a:stretch>
            <a:fillRect/>
          </a:stretch>
        </p:blipFill>
        <p:spPr bwMode="auto">
          <a:xfrm>
            <a:off x="1979613" y="592138"/>
            <a:ext cx="5256212" cy="62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64262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3707904" y="-99392"/>
            <a:ext cx="1861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2"/>
                  </a:solidFill>
                </a:ln>
                <a:cs typeface="Arial" pitchFamily="34" charset="0"/>
              </a:rPr>
              <a:t>T 8-13</a:t>
            </a:r>
          </a:p>
        </p:txBody>
      </p:sp>
    </p:spTree>
    <p:extLst>
      <p:ext uri="{BB962C8B-B14F-4D97-AF65-F5344CB8AC3E}">
        <p14:creationId xmlns:p14="http://schemas.microsoft.com/office/powerpoint/2010/main" val="290969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7" t="8148" r="20972" b="10742"/>
          <a:stretch>
            <a:fillRect/>
          </a:stretch>
        </p:blipFill>
        <p:spPr bwMode="auto">
          <a:xfrm>
            <a:off x="1258888" y="654050"/>
            <a:ext cx="6626225" cy="619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6408738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3641296" y="-92811"/>
            <a:ext cx="1861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2"/>
                  </a:solidFill>
                </a:ln>
                <a:cs typeface="Arial" pitchFamily="34" charset="0"/>
              </a:rPr>
              <a:t>T 8-13</a:t>
            </a:r>
          </a:p>
        </p:txBody>
      </p:sp>
    </p:spTree>
    <p:extLst>
      <p:ext uri="{BB962C8B-B14F-4D97-AF65-F5344CB8AC3E}">
        <p14:creationId xmlns:p14="http://schemas.microsoft.com/office/powerpoint/2010/main" val="346476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8564563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08725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 23-6 (Plumango)</a:t>
            </a:r>
          </a:p>
        </p:txBody>
      </p:sp>
    </p:spTree>
    <p:extLst>
      <p:ext uri="{BB962C8B-B14F-4D97-AF65-F5344CB8AC3E}">
        <p14:creationId xmlns:p14="http://schemas.microsoft.com/office/powerpoint/2010/main" val="4156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t="18507" r="16396" b="17232"/>
          <a:stretch>
            <a:fillRect/>
          </a:stretch>
        </p:blipFill>
        <p:spPr bwMode="auto">
          <a:xfrm>
            <a:off x="107950" y="1052513"/>
            <a:ext cx="8897938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850" y="6105525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3641296" y="53430"/>
            <a:ext cx="1861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2"/>
                  </a:solidFill>
                </a:ln>
                <a:cs typeface="Arial" pitchFamily="34" charset="0"/>
              </a:rPr>
              <a:t>T 8-13</a:t>
            </a:r>
          </a:p>
        </p:txBody>
      </p:sp>
    </p:spTree>
    <p:extLst>
      <p:ext uri="{BB962C8B-B14F-4D97-AF65-F5344CB8AC3E}">
        <p14:creationId xmlns:p14="http://schemas.microsoft.com/office/powerpoint/2010/main" val="365378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4" t="23589" b="17523"/>
          <a:stretch>
            <a:fillRect/>
          </a:stretch>
        </p:blipFill>
        <p:spPr bwMode="auto">
          <a:xfrm>
            <a:off x="250825" y="1628775"/>
            <a:ext cx="871537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75" y="59944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3641296" y="53430"/>
            <a:ext cx="1861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2"/>
                  </a:solidFill>
                </a:ln>
                <a:cs typeface="Arial" pitchFamily="34" charset="0"/>
              </a:rPr>
              <a:t>T 8-13</a:t>
            </a:r>
          </a:p>
        </p:txBody>
      </p:sp>
    </p:spTree>
    <p:extLst>
      <p:ext uri="{BB962C8B-B14F-4D97-AF65-F5344CB8AC3E}">
        <p14:creationId xmlns:p14="http://schemas.microsoft.com/office/powerpoint/2010/main" val="166548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714375"/>
            <a:ext cx="8131175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638175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3641296" y="-76745"/>
            <a:ext cx="1861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2"/>
                  </a:solidFill>
                </a:ln>
                <a:cs typeface="Arial" pitchFamily="34" charset="0"/>
              </a:rPr>
              <a:t>T 8-13</a:t>
            </a:r>
          </a:p>
        </p:txBody>
      </p:sp>
    </p:spTree>
    <p:extLst>
      <p:ext uri="{BB962C8B-B14F-4D97-AF65-F5344CB8AC3E}">
        <p14:creationId xmlns:p14="http://schemas.microsoft.com/office/powerpoint/2010/main" val="11001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b="15311"/>
          <a:stretch>
            <a:fillRect/>
          </a:stretch>
        </p:blipFill>
        <p:spPr bwMode="auto">
          <a:xfrm>
            <a:off x="1000125" y="723900"/>
            <a:ext cx="7100888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64135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3641296" y="53430"/>
            <a:ext cx="1861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2"/>
                  </a:solidFill>
                </a:ln>
                <a:cs typeface="Arial" pitchFamily="34" charset="0"/>
              </a:rPr>
              <a:t>T 8-13</a:t>
            </a:r>
          </a:p>
        </p:txBody>
      </p:sp>
    </p:spTree>
    <p:extLst>
      <p:ext uri="{BB962C8B-B14F-4D97-AF65-F5344CB8AC3E}">
        <p14:creationId xmlns:p14="http://schemas.microsoft.com/office/powerpoint/2010/main" val="1078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18288" r="31702" b="16711"/>
          <a:stretch>
            <a:fillRect/>
          </a:stretch>
        </p:blipFill>
        <p:spPr bwMode="auto">
          <a:xfrm>
            <a:off x="1187450" y="735013"/>
            <a:ext cx="6769100" cy="612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64262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3641296" y="-11948"/>
            <a:ext cx="1861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2"/>
                  </a:solidFill>
                </a:ln>
                <a:cs typeface="Arial" pitchFamily="34" charset="0"/>
              </a:rPr>
              <a:t>T 8-13</a:t>
            </a:r>
          </a:p>
        </p:txBody>
      </p:sp>
    </p:spTree>
    <p:extLst>
      <p:ext uri="{BB962C8B-B14F-4D97-AF65-F5344CB8AC3E}">
        <p14:creationId xmlns:p14="http://schemas.microsoft.com/office/powerpoint/2010/main" val="45394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725488"/>
            <a:ext cx="5472113" cy="613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6405563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 23-6 (Plumango)</a:t>
            </a:r>
          </a:p>
        </p:txBody>
      </p:sp>
    </p:spTree>
    <p:extLst>
      <p:ext uri="{BB962C8B-B14F-4D97-AF65-F5344CB8AC3E}">
        <p14:creationId xmlns:p14="http://schemas.microsoft.com/office/powerpoint/2010/main" val="9981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692150"/>
            <a:ext cx="489267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638175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 23-6 (Plumango)</a:t>
            </a:r>
          </a:p>
        </p:txBody>
      </p:sp>
    </p:spTree>
    <p:extLst>
      <p:ext uri="{BB962C8B-B14F-4D97-AF65-F5344CB8AC3E}">
        <p14:creationId xmlns:p14="http://schemas.microsoft.com/office/powerpoint/2010/main" val="61684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06438"/>
            <a:ext cx="8142287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63817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 23-6 (Plumango)</a:t>
            </a:r>
          </a:p>
        </p:txBody>
      </p:sp>
    </p:spTree>
    <p:extLst>
      <p:ext uri="{BB962C8B-B14F-4D97-AF65-F5344CB8AC3E}">
        <p14:creationId xmlns:p14="http://schemas.microsoft.com/office/powerpoint/2010/main" val="227915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מציין מיקום תוכן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711200"/>
            <a:ext cx="7921625" cy="5916613"/>
          </a:xfrm>
        </p:spPr>
      </p:pic>
      <p:pic>
        <p:nvPicPr>
          <p:cNvPr id="1536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 23-6 (Plumango)</a:t>
            </a:r>
          </a:p>
        </p:txBody>
      </p:sp>
    </p:spTree>
    <p:extLst>
      <p:ext uri="{BB962C8B-B14F-4D97-AF65-F5344CB8AC3E}">
        <p14:creationId xmlns:p14="http://schemas.microsoft.com/office/powerpoint/2010/main" val="49558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3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836613"/>
          </a:xfrm>
        </p:spPr>
        <p:txBody>
          <a:bodyPr/>
          <a:lstStyle/>
          <a:p>
            <a:r>
              <a:rPr lang="en-US" altLang="tr-TR" b="1" smtClean="0">
                <a:solidFill>
                  <a:srgbClr val="990033"/>
                </a:solidFill>
              </a:rPr>
              <a:t>ANAT B 48-4</a:t>
            </a:r>
          </a:p>
        </p:txBody>
      </p:sp>
      <p:pic>
        <p:nvPicPr>
          <p:cNvPr id="4099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13" name="Group 1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80080535"/>
              </p:ext>
            </p:extLst>
          </p:nvPr>
        </p:nvGraphicFramePr>
        <p:xfrm>
          <a:off x="611188" y="5013325"/>
          <a:ext cx="5616996" cy="1100138"/>
        </p:xfrm>
        <a:graphic>
          <a:graphicData uri="http://schemas.openxmlformats.org/drawingml/2006/table">
            <a:tbl>
              <a:tblPr rtl="1"/>
              <a:tblGrid>
                <a:gridCol w="1761362"/>
                <a:gridCol w="1740111"/>
                <a:gridCol w="2115523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8/3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Medium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400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4114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34794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15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44155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4226" name="Group 130"/>
          <p:cNvGraphicFramePr>
            <a:graphicFrameLocks noGrp="1"/>
          </p:cNvGraphicFramePr>
          <p:nvPr/>
        </p:nvGraphicFramePr>
        <p:xfrm>
          <a:off x="323850" y="1557338"/>
          <a:ext cx="8351838" cy="944562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304720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3984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Very appealing. 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5/6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50-55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992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3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836613"/>
          </a:xfrm>
        </p:spPr>
        <p:txBody>
          <a:bodyPr/>
          <a:lstStyle/>
          <a:p>
            <a:r>
              <a:rPr lang="en-US" altLang="tr-TR" b="1" smtClean="0">
                <a:solidFill>
                  <a:srgbClr val="990033"/>
                </a:solidFill>
              </a:rPr>
              <a:t>Bandora</a:t>
            </a:r>
          </a:p>
        </p:txBody>
      </p:sp>
      <p:pic>
        <p:nvPicPr>
          <p:cNvPr id="4099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13" name="Group 1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93139723"/>
              </p:ext>
            </p:extLst>
          </p:nvPr>
        </p:nvGraphicFramePr>
        <p:xfrm>
          <a:off x="611188" y="5013325"/>
          <a:ext cx="5328964" cy="1100138"/>
        </p:xfrm>
        <a:graphic>
          <a:graphicData uri="http://schemas.openxmlformats.org/drawingml/2006/table">
            <a:tbl>
              <a:tblPr rtl="1"/>
              <a:tblGrid>
                <a:gridCol w="1671041"/>
                <a:gridCol w="1650881"/>
                <a:gridCol w="2007042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5/3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Full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4114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41995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15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37674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4226" name="Group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260056"/>
              </p:ext>
            </p:extLst>
          </p:nvPr>
        </p:nvGraphicFramePr>
        <p:xfrm>
          <a:off x="323850" y="1557338"/>
          <a:ext cx="8351838" cy="944562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304720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3984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Rengi muhteşem kızarık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çok kuvvetli büyür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15/6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55-70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233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775"/>
            <a:ext cx="91440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3" y="6367463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Bandora</a:t>
            </a:r>
          </a:p>
        </p:txBody>
      </p:sp>
    </p:spTree>
    <p:extLst>
      <p:ext uri="{BB962C8B-B14F-4D97-AF65-F5344CB8AC3E}">
        <p14:creationId xmlns:p14="http://schemas.microsoft.com/office/powerpoint/2010/main" val="23126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3" y="6367463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Bandora (Chile)</a:t>
            </a:r>
          </a:p>
        </p:txBody>
      </p:sp>
      <p:grpSp>
        <p:nvGrpSpPr>
          <p:cNvPr id="6148" name="קבוצה 2"/>
          <p:cNvGrpSpPr>
            <a:grpSpLocks/>
          </p:cNvGrpSpPr>
          <p:nvPr/>
        </p:nvGrpSpPr>
        <p:grpSpPr bwMode="auto">
          <a:xfrm>
            <a:off x="395288" y="692150"/>
            <a:ext cx="8280400" cy="6107113"/>
            <a:chOff x="339777" y="203049"/>
            <a:chExt cx="8552704" cy="6595915"/>
          </a:xfrm>
        </p:grpSpPr>
        <p:pic>
          <p:nvPicPr>
            <p:cNvPr id="614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77" y="203049"/>
              <a:ext cx="8552704" cy="3297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77" y="3501007"/>
              <a:ext cx="8552703" cy="3297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743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8761412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6423025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Bandora (Chile)</a:t>
            </a:r>
          </a:p>
        </p:txBody>
      </p:sp>
    </p:spTree>
    <p:extLst>
      <p:ext uri="{BB962C8B-B14F-4D97-AF65-F5344CB8AC3E}">
        <p14:creationId xmlns:p14="http://schemas.microsoft.com/office/powerpoint/2010/main" val="195882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36613"/>
            <a:ext cx="7504112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6313488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Bandora (Chile)</a:t>
            </a:r>
          </a:p>
        </p:txBody>
      </p:sp>
    </p:spTree>
    <p:extLst>
      <p:ext uri="{BB962C8B-B14F-4D97-AF65-F5344CB8AC3E}">
        <p14:creationId xmlns:p14="http://schemas.microsoft.com/office/powerpoint/2010/main" val="403076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3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836613"/>
          </a:xfrm>
        </p:spPr>
        <p:txBody>
          <a:bodyPr/>
          <a:lstStyle/>
          <a:p>
            <a:r>
              <a:rPr lang="en-US" altLang="tr-TR" b="1" smtClean="0">
                <a:solidFill>
                  <a:srgbClr val="990033"/>
                </a:solidFill>
              </a:rPr>
              <a:t>Big Sun</a:t>
            </a:r>
          </a:p>
        </p:txBody>
      </p:sp>
      <p:pic>
        <p:nvPicPr>
          <p:cNvPr id="4099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13" name="Group 1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3634470"/>
              </p:ext>
            </p:extLst>
          </p:nvPr>
        </p:nvGraphicFramePr>
        <p:xfrm>
          <a:off x="611188" y="5013325"/>
          <a:ext cx="5905028" cy="1100138"/>
        </p:xfrm>
        <a:graphic>
          <a:graphicData uri="http://schemas.openxmlformats.org/drawingml/2006/table">
            <a:tbl>
              <a:tblPr rtl="1"/>
              <a:tblGrid>
                <a:gridCol w="1851682"/>
                <a:gridCol w="1829342"/>
                <a:gridCol w="2224004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5/3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Very Full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450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4114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5567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15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50636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4226" name="Group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560248"/>
              </p:ext>
            </p:extLst>
          </p:nvPr>
        </p:nvGraphicFramePr>
        <p:xfrm>
          <a:off x="323850" y="1557338"/>
          <a:ext cx="8351838" cy="944562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304720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3984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Devasa,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Aromati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k,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Çok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Sulu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Çok Verimli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raf ömrü kısa, çabuk sararır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5/7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67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מציין מיקום תוכן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92150"/>
            <a:ext cx="7259637" cy="61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3" y="6397625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Big Sun</a:t>
            </a:r>
          </a:p>
        </p:txBody>
      </p:sp>
    </p:spTree>
    <p:extLst>
      <p:ext uri="{BB962C8B-B14F-4D97-AF65-F5344CB8AC3E}">
        <p14:creationId xmlns:p14="http://schemas.microsoft.com/office/powerpoint/2010/main" val="138355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IMG_44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6"/>
          <a:stretch>
            <a:fillRect/>
          </a:stretch>
        </p:blipFill>
        <p:spPr bwMode="auto">
          <a:xfrm>
            <a:off x="323850" y="727075"/>
            <a:ext cx="8459788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176963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Big Sun</a:t>
            </a:r>
          </a:p>
        </p:txBody>
      </p:sp>
    </p:spTree>
    <p:extLst>
      <p:ext uri="{BB962C8B-B14F-4D97-AF65-F5344CB8AC3E}">
        <p14:creationId xmlns:p14="http://schemas.microsoft.com/office/powerpoint/2010/main" val="202773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\\10.0.0.254\Data\אילנה\תמונות למצגת 10-11\Yellow plums\Big s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836613"/>
            <a:ext cx="8027988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64262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Big Sun</a:t>
            </a:r>
          </a:p>
        </p:txBody>
      </p:sp>
    </p:spTree>
    <p:extLst>
      <p:ext uri="{BB962C8B-B14F-4D97-AF65-F5344CB8AC3E}">
        <p14:creationId xmlns:p14="http://schemas.microsoft.com/office/powerpoint/2010/main" val="44297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765175"/>
            <a:ext cx="812482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64262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Big Sun</a:t>
            </a:r>
          </a:p>
        </p:txBody>
      </p:sp>
    </p:spTree>
    <p:extLst>
      <p:ext uri="{BB962C8B-B14F-4D97-AF65-F5344CB8AC3E}">
        <p14:creationId xmlns:p14="http://schemas.microsoft.com/office/powerpoint/2010/main" val="374621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0.0.0.254\Data\אילנה\צילומים\צילום 2011\פרי 2011\ענת\IMG_7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t="8519" r="2916" b="10741"/>
          <a:stretch>
            <a:fillRect/>
          </a:stretch>
        </p:blipFill>
        <p:spPr bwMode="auto">
          <a:xfrm>
            <a:off x="49213" y="549275"/>
            <a:ext cx="901382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ANAT</a:t>
            </a:r>
          </a:p>
        </p:txBody>
      </p:sp>
      <p:pic>
        <p:nvPicPr>
          <p:cNvPr id="5124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64262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81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692150"/>
            <a:ext cx="8169275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63881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Big Sun</a:t>
            </a:r>
          </a:p>
        </p:txBody>
      </p:sp>
    </p:spTree>
    <p:extLst>
      <p:ext uri="{BB962C8B-B14F-4D97-AF65-F5344CB8AC3E}">
        <p14:creationId xmlns:p14="http://schemas.microsoft.com/office/powerpoint/2010/main" val="152583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10.0.0.254\Data\אילנה\זני טיפוח\Big Sun H-21 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6671" r="17647" b="3812"/>
          <a:stretch>
            <a:fillRect/>
          </a:stretch>
        </p:blipFill>
        <p:spPr bwMode="auto">
          <a:xfrm>
            <a:off x="971550" y="714375"/>
            <a:ext cx="72009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13" y="63881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Big Sun</a:t>
            </a:r>
          </a:p>
        </p:txBody>
      </p:sp>
    </p:spTree>
    <p:extLst>
      <p:ext uri="{BB962C8B-B14F-4D97-AF65-F5344CB8AC3E}">
        <p14:creationId xmlns:p14="http://schemas.microsoft.com/office/powerpoint/2010/main" val="239855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3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836613"/>
          </a:xfrm>
        </p:spPr>
        <p:txBody>
          <a:bodyPr/>
          <a:lstStyle/>
          <a:p>
            <a:r>
              <a:rPr lang="en-US" altLang="tr-TR" b="1" smtClean="0">
                <a:solidFill>
                  <a:srgbClr val="990033"/>
                </a:solidFill>
              </a:rPr>
              <a:t>Crocodile Dundy 124-14</a:t>
            </a:r>
          </a:p>
        </p:txBody>
      </p:sp>
      <p:pic>
        <p:nvPicPr>
          <p:cNvPr id="4099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13" name="Group 1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0517512"/>
              </p:ext>
            </p:extLst>
          </p:nvPr>
        </p:nvGraphicFramePr>
        <p:xfrm>
          <a:off x="611189" y="5013325"/>
          <a:ext cx="6193059" cy="1100138"/>
        </p:xfrm>
        <a:graphic>
          <a:graphicData uri="http://schemas.openxmlformats.org/drawingml/2006/table">
            <a:tbl>
              <a:tblPr rtl="1"/>
              <a:tblGrid>
                <a:gridCol w="1942002"/>
                <a:gridCol w="1918572"/>
                <a:gridCol w="2332485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12/3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Full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300-400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4114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43435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15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46315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4226" name="Group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859820"/>
              </p:ext>
            </p:extLst>
          </p:nvPr>
        </p:nvGraphicFramePr>
        <p:xfrm>
          <a:off x="323850" y="1557338"/>
          <a:ext cx="8351838" cy="944562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304720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3984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Çok lezzetli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18/7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7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24268" r="3220" b="10909"/>
          <a:stretch>
            <a:fillRect/>
          </a:stretch>
        </p:blipFill>
        <p:spPr bwMode="auto">
          <a:xfrm>
            <a:off x="14288" y="1557338"/>
            <a:ext cx="9128125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Crocodile Dundy 124-14</a:t>
            </a:r>
          </a:p>
        </p:txBody>
      </p:sp>
      <p:pic>
        <p:nvPicPr>
          <p:cNvPr id="5124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5559425"/>
            <a:ext cx="4286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4250" r="11079" b="2419"/>
          <a:stretch>
            <a:fillRect/>
          </a:stretch>
        </p:blipFill>
        <p:spPr bwMode="auto">
          <a:xfrm>
            <a:off x="1408113" y="549275"/>
            <a:ext cx="6205537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Crocodile Dundy 124-14</a:t>
            </a:r>
          </a:p>
        </p:txBody>
      </p:sp>
      <p:pic>
        <p:nvPicPr>
          <p:cNvPr id="6148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64262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38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4550" r="6561" b="16006"/>
          <a:stretch>
            <a:fillRect/>
          </a:stretch>
        </p:blipFill>
        <p:spPr bwMode="auto">
          <a:xfrm>
            <a:off x="9525" y="1412875"/>
            <a:ext cx="9150350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Crocodile Dundy 124-14</a:t>
            </a:r>
          </a:p>
        </p:txBody>
      </p:sp>
      <p:pic>
        <p:nvPicPr>
          <p:cNvPr id="7172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6426200"/>
            <a:ext cx="4286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58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" t="3032" r="1962" b="5473"/>
          <a:stretch>
            <a:fillRect/>
          </a:stretch>
        </p:blipFill>
        <p:spPr bwMode="auto">
          <a:xfrm>
            <a:off x="279400" y="620713"/>
            <a:ext cx="854075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Crocodile Dundy 124-14</a:t>
            </a:r>
          </a:p>
        </p:txBody>
      </p:sp>
      <p:pic>
        <p:nvPicPr>
          <p:cNvPr id="8196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64262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41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682625"/>
            <a:ext cx="9094787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Crocodile Dundy 124-14</a:t>
            </a:r>
          </a:p>
        </p:txBody>
      </p:sp>
      <p:pic>
        <p:nvPicPr>
          <p:cNvPr id="9220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3" y="64008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6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" t="5292" r="11363" b="11069"/>
          <a:stretch>
            <a:fillRect/>
          </a:stretch>
        </p:blipFill>
        <p:spPr bwMode="auto">
          <a:xfrm>
            <a:off x="30163" y="1196975"/>
            <a:ext cx="90678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Crocodile Dundy 124-14</a:t>
            </a:r>
          </a:p>
        </p:txBody>
      </p:sp>
      <p:pic>
        <p:nvPicPr>
          <p:cNvPr id="10244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25" y="59690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95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10.0.0.254\Data\צפריר מיפוי\עדכון האתר\תמונות לאתר\שזיף\אבטיחים\Crocodile Dandy T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26341" r="7133" b="10612"/>
          <a:stretch>
            <a:fillRect/>
          </a:stretch>
        </p:blipFill>
        <p:spPr bwMode="auto">
          <a:xfrm>
            <a:off x="9525" y="1341438"/>
            <a:ext cx="913606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Crocodile Dundy 124-14</a:t>
            </a:r>
          </a:p>
        </p:txBody>
      </p:sp>
      <p:pic>
        <p:nvPicPr>
          <p:cNvPr id="11268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5778500"/>
            <a:ext cx="4286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4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\\10.0.0.254\Data\אילנה\צילומים\צילום 2011\פרי 2011\ענת\IMG_73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13518" r="18889" b="10371"/>
          <a:stretch>
            <a:fillRect/>
          </a:stretch>
        </p:blipFill>
        <p:spPr bwMode="auto">
          <a:xfrm>
            <a:off x="1042988" y="665163"/>
            <a:ext cx="7058025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6443663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ANAT</a:t>
            </a:r>
          </a:p>
        </p:txBody>
      </p:sp>
    </p:spTree>
    <p:extLst>
      <p:ext uri="{BB962C8B-B14F-4D97-AF65-F5344CB8AC3E}">
        <p14:creationId xmlns:p14="http://schemas.microsoft.com/office/powerpoint/2010/main" val="302984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3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836613"/>
          </a:xfrm>
        </p:spPr>
        <p:txBody>
          <a:bodyPr/>
          <a:lstStyle/>
          <a:p>
            <a:r>
              <a:rPr lang="en-US" altLang="tr-TR" b="1" smtClean="0">
                <a:solidFill>
                  <a:srgbClr val="990033"/>
                </a:solidFill>
              </a:rPr>
              <a:t>I 4-43</a:t>
            </a:r>
          </a:p>
        </p:txBody>
      </p:sp>
      <p:pic>
        <p:nvPicPr>
          <p:cNvPr id="4099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13" name="Group 1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25883710"/>
              </p:ext>
            </p:extLst>
          </p:nvPr>
        </p:nvGraphicFramePr>
        <p:xfrm>
          <a:off x="611188" y="5013325"/>
          <a:ext cx="6841132" cy="1100138"/>
        </p:xfrm>
        <a:graphic>
          <a:graphicData uri="http://schemas.openxmlformats.org/drawingml/2006/table">
            <a:tbl>
              <a:tblPr rtl="1"/>
              <a:tblGrid>
                <a:gridCol w="2145223"/>
                <a:gridCol w="2119341"/>
                <a:gridCol w="2576568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Full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14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45595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15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49915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4135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999022"/>
              </p:ext>
            </p:extLst>
          </p:nvPr>
        </p:nvGraphicFramePr>
        <p:xfrm>
          <a:off x="323850" y="1557338"/>
          <a:ext cx="8351838" cy="792101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231775">
                <a:tc>
                  <a:txBody>
                    <a:bodyPr/>
                    <a:lstStyle>
                      <a:lvl1pPr algn="r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r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r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r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r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Not</a:t>
                      </a:r>
                      <a:endParaRPr kumimoji="0" lang="he-IL" alt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689" marB="45689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r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r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r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r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r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Brix %</a:t>
                      </a:r>
                      <a:endParaRPr kumimoji="0" lang="he-IL" alt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689" marB="4568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r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r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r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r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r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Hasat</a:t>
                      </a:r>
                      <a:r>
                        <a:rPr kumimoji="0" lang="en-US" alt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Zamanı</a:t>
                      </a:r>
                      <a:endParaRPr kumimoji="0" lang="he-IL" alt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689" marB="4568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r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r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r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r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r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Ebat</a:t>
                      </a:r>
                      <a:r>
                        <a:rPr kumimoji="0" lang="en-US" alt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en-US" alt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mm</a:t>
                      </a:r>
                      <a:endParaRPr kumimoji="0" lang="he-IL" alt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689" marB="4568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87363">
                <a:tc>
                  <a:txBody>
                    <a:bodyPr/>
                    <a:lstStyle>
                      <a:lvl1pPr algn="r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r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r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r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r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Sert</a:t>
                      </a:r>
                      <a:endParaRPr kumimoji="0" lang="he-IL" alt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689" marB="4568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r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r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r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r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18-20</a:t>
                      </a:r>
                      <a:endParaRPr kumimoji="0" lang="he-IL" alt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689" marB="4568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r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r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r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r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1-15/7</a:t>
                      </a:r>
                      <a:endParaRPr kumimoji="0" lang="he-IL" alt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689" marB="4568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r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r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r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r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55-60</a:t>
                      </a:r>
                      <a:endParaRPr kumimoji="0" lang="he-IL" alt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689" marB="4568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29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609600"/>
            <a:ext cx="8310563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5" y="640715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I 4-43</a:t>
            </a:r>
          </a:p>
        </p:txBody>
      </p:sp>
    </p:spTree>
    <p:extLst>
      <p:ext uri="{BB962C8B-B14F-4D97-AF65-F5344CB8AC3E}">
        <p14:creationId xmlns:p14="http://schemas.microsoft.com/office/powerpoint/2010/main" val="141172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690563"/>
            <a:ext cx="815975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6378575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I 4-43</a:t>
            </a:r>
          </a:p>
        </p:txBody>
      </p:sp>
    </p:spTree>
    <p:extLst>
      <p:ext uri="{BB962C8B-B14F-4D97-AF65-F5344CB8AC3E}">
        <p14:creationId xmlns:p14="http://schemas.microsoft.com/office/powerpoint/2010/main" val="207185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36588"/>
            <a:ext cx="8235950" cy="617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5" y="638175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I 4-43</a:t>
            </a:r>
          </a:p>
        </p:txBody>
      </p:sp>
    </p:spTree>
    <p:extLst>
      <p:ext uri="{BB962C8B-B14F-4D97-AF65-F5344CB8AC3E}">
        <p14:creationId xmlns:p14="http://schemas.microsoft.com/office/powerpoint/2010/main" val="39147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3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836613"/>
          </a:xfrm>
        </p:spPr>
        <p:txBody>
          <a:bodyPr/>
          <a:lstStyle/>
          <a:p>
            <a:pPr eaLnBrk="1" hangingPunct="1"/>
            <a:r>
              <a:rPr lang="en-US" altLang="tr-TR" b="1" smtClean="0">
                <a:solidFill>
                  <a:srgbClr val="FF0000"/>
                </a:solidFill>
                <a:latin typeface="Cambria" pitchFamily="18" charset="0"/>
              </a:rPr>
              <a:t>Jumbo MGM 141</a:t>
            </a:r>
          </a:p>
        </p:txBody>
      </p:sp>
      <p:pic>
        <p:nvPicPr>
          <p:cNvPr id="4099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47035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01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44155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9" name="Group 1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51515961"/>
              </p:ext>
            </p:extLst>
          </p:nvPr>
        </p:nvGraphicFramePr>
        <p:xfrm>
          <a:off x="611189" y="5013325"/>
          <a:ext cx="6193059" cy="1100138"/>
        </p:xfrm>
        <a:graphic>
          <a:graphicData uri="http://schemas.openxmlformats.org/drawingml/2006/table">
            <a:tbl>
              <a:tblPr rtl="1"/>
              <a:tblGrid>
                <a:gridCol w="1942002"/>
                <a:gridCol w="1918572"/>
                <a:gridCol w="2332485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Full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5/3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Full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400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Group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121569"/>
              </p:ext>
            </p:extLst>
          </p:nvPr>
        </p:nvGraphicFramePr>
        <p:xfrm>
          <a:off x="323850" y="1557338"/>
          <a:ext cx="8351838" cy="688983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304650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49" marB="45649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49" marB="456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49" marB="456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49" marB="456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4325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Lezzetli</a:t>
                      </a:r>
                      <a:endParaRPr kumimoji="0" lang="he-I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49" marB="456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49" marB="456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20/7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49" marB="456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60-80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49" marB="456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73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412163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>
          <a:xfrm>
            <a:off x="1042988" y="-100013"/>
            <a:ext cx="6913562" cy="706438"/>
          </a:xfrm>
        </p:spPr>
        <p:txBody>
          <a:bodyPr/>
          <a:lstStyle/>
          <a:p>
            <a:pPr eaLnBrk="1" hangingPunct="1"/>
            <a:r>
              <a:rPr lang="en-US" altLang="tr-TR" sz="4000" b="1" smtClean="0">
                <a:solidFill>
                  <a:srgbClr val="FF0000"/>
                </a:solidFill>
                <a:latin typeface="Cambria" pitchFamily="18" charset="0"/>
              </a:rPr>
              <a:t>Jumbo MGM 141</a:t>
            </a:r>
          </a:p>
        </p:txBody>
      </p:sp>
      <p:pic>
        <p:nvPicPr>
          <p:cNvPr id="5124" name="Picture 19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8" y="6135688"/>
            <a:ext cx="7143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6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8"/>
          <a:stretch>
            <a:fillRect/>
          </a:stretch>
        </p:blipFill>
        <p:spPr bwMode="auto">
          <a:xfrm>
            <a:off x="0" y="608013"/>
            <a:ext cx="9144000" cy="62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1042988" y="-98425"/>
            <a:ext cx="6913562" cy="706438"/>
          </a:xfrm>
        </p:spPr>
        <p:txBody>
          <a:bodyPr/>
          <a:lstStyle/>
          <a:p>
            <a:pPr eaLnBrk="1" hangingPunct="1"/>
            <a:r>
              <a:rPr lang="en-US" altLang="tr-TR" sz="4000" b="1" smtClean="0">
                <a:solidFill>
                  <a:srgbClr val="FF0000"/>
                </a:solidFill>
                <a:latin typeface="Cambria" pitchFamily="18" charset="0"/>
              </a:rPr>
              <a:t>Jumbo MGM 141</a:t>
            </a:r>
          </a:p>
        </p:txBody>
      </p:sp>
      <p:pic>
        <p:nvPicPr>
          <p:cNvPr id="6148" name="Picture 19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6127750"/>
            <a:ext cx="71437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4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865188"/>
            <a:ext cx="7891463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>
          <a:xfrm>
            <a:off x="1042988" y="0"/>
            <a:ext cx="6913562" cy="706438"/>
          </a:xfrm>
        </p:spPr>
        <p:txBody>
          <a:bodyPr/>
          <a:lstStyle/>
          <a:p>
            <a:pPr eaLnBrk="1" hangingPunct="1"/>
            <a:r>
              <a:rPr lang="en-US" altLang="tr-TR" sz="4000" b="1" smtClean="0">
                <a:solidFill>
                  <a:srgbClr val="FF0000"/>
                </a:solidFill>
                <a:latin typeface="Cambria" pitchFamily="18" charset="0"/>
              </a:rPr>
              <a:t>Jumbo MGM 141</a:t>
            </a:r>
          </a:p>
        </p:txBody>
      </p:sp>
      <p:pic>
        <p:nvPicPr>
          <p:cNvPr id="7172" name="Picture 19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6165850"/>
            <a:ext cx="611188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63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87400"/>
            <a:ext cx="7343775" cy="588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Rectangle 4"/>
          <p:cNvSpPr>
            <a:spLocks noGrp="1" noChangeArrowheads="1"/>
          </p:cNvSpPr>
          <p:nvPr>
            <p:ph type="title"/>
          </p:nvPr>
        </p:nvSpPr>
        <p:spPr>
          <a:xfrm>
            <a:off x="1042988" y="0"/>
            <a:ext cx="6913562" cy="706438"/>
          </a:xfrm>
        </p:spPr>
        <p:txBody>
          <a:bodyPr/>
          <a:lstStyle/>
          <a:p>
            <a:pPr eaLnBrk="1" hangingPunct="1"/>
            <a:r>
              <a:rPr lang="en-US" altLang="tr-TR" sz="4000" b="1" smtClean="0">
                <a:solidFill>
                  <a:srgbClr val="FF0000"/>
                </a:solidFill>
                <a:latin typeface="Cambria" pitchFamily="18" charset="0"/>
              </a:rPr>
              <a:t>Jumbo MGM 141 (Chile)</a:t>
            </a:r>
          </a:p>
        </p:txBody>
      </p:sp>
      <p:pic>
        <p:nvPicPr>
          <p:cNvPr id="8196" name="Picture 19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5946775"/>
            <a:ext cx="71437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15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8531225" cy="526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>
          <a:xfrm>
            <a:off x="1042988" y="0"/>
            <a:ext cx="6913562" cy="706438"/>
          </a:xfrm>
        </p:spPr>
        <p:txBody>
          <a:bodyPr/>
          <a:lstStyle/>
          <a:p>
            <a:pPr eaLnBrk="1" hangingPunct="1"/>
            <a:r>
              <a:rPr lang="en-US" altLang="tr-TR" sz="4000" b="1" smtClean="0">
                <a:solidFill>
                  <a:srgbClr val="FF0000"/>
                </a:solidFill>
                <a:latin typeface="Cambria" pitchFamily="18" charset="0"/>
              </a:rPr>
              <a:t>Jumbo MGM 141 (Chile)</a:t>
            </a:r>
          </a:p>
        </p:txBody>
      </p:sp>
      <p:pic>
        <p:nvPicPr>
          <p:cNvPr id="9220" name="Picture 19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988050"/>
            <a:ext cx="6111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70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 t="4630" r="14989" b="6737"/>
          <a:stretch>
            <a:fillRect/>
          </a:stretch>
        </p:blipFill>
        <p:spPr bwMode="auto">
          <a:xfrm>
            <a:off x="1619250" y="612775"/>
            <a:ext cx="5832475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64262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549275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ANAT</a:t>
            </a:r>
          </a:p>
        </p:txBody>
      </p:sp>
    </p:spTree>
    <p:extLst>
      <p:ext uri="{BB962C8B-B14F-4D97-AF65-F5344CB8AC3E}">
        <p14:creationId xmlns:p14="http://schemas.microsoft.com/office/powerpoint/2010/main" val="332193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1042988" y="-100013"/>
            <a:ext cx="6913562" cy="706438"/>
          </a:xfrm>
        </p:spPr>
        <p:txBody>
          <a:bodyPr/>
          <a:lstStyle/>
          <a:p>
            <a:pPr eaLnBrk="1" hangingPunct="1"/>
            <a:r>
              <a:rPr lang="en-US" altLang="tr-TR" sz="4000" b="1" smtClean="0">
                <a:solidFill>
                  <a:srgbClr val="FF0000"/>
                </a:solidFill>
                <a:latin typeface="Cambria" pitchFamily="18" charset="0"/>
              </a:rPr>
              <a:t>Jumbo MGM 141 (RSA)</a:t>
            </a:r>
          </a:p>
        </p:txBody>
      </p:sp>
      <p:pic>
        <p:nvPicPr>
          <p:cNvPr id="10243" name="Picture 19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8" y="6135688"/>
            <a:ext cx="7143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735013"/>
            <a:ext cx="4572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735013"/>
            <a:ext cx="4572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27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3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836613"/>
          </a:xfrm>
        </p:spPr>
        <p:txBody>
          <a:bodyPr/>
          <a:lstStyle/>
          <a:p>
            <a:r>
              <a:rPr lang="en-US" altLang="tr-TR" b="1" smtClean="0">
                <a:solidFill>
                  <a:srgbClr val="990033"/>
                </a:solidFill>
              </a:rPr>
              <a:t>K 2-269</a:t>
            </a:r>
          </a:p>
        </p:txBody>
      </p:sp>
      <p:pic>
        <p:nvPicPr>
          <p:cNvPr id="4099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13" name="Group 1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45170684"/>
              </p:ext>
            </p:extLst>
          </p:nvPr>
        </p:nvGraphicFramePr>
        <p:xfrm>
          <a:off x="611188" y="5013325"/>
          <a:ext cx="6841132" cy="1100138"/>
        </p:xfrm>
        <a:graphic>
          <a:graphicData uri="http://schemas.openxmlformats.org/drawingml/2006/table">
            <a:tbl>
              <a:tblPr rtl="1"/>
              <a:tblGrid>
                <a:gridCol w="2145223"/>
                <a:gridCol w="2119341"/>
                <a:gridCol w="2576568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15/3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Medium-Full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500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4114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54956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15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48475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4226" name="Group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684812"/>
              </p:ext>
            </p:extLst>
          </p:nvPr>
        </p:nvGraphicFramePr>
        <p:xfrm>
          <a:off x="323850" y="1557338"/>
          <a:ext cx="8351838" cy="944562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304720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3984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Lezzetli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&amp;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Texture. 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Tatlı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&amp; 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Ekşi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12/8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38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8009" r="17500" b="11111"/>
          <a:stretch>
            <a:fillRect/>
          </a:stretch>
        </p:blipFill>
        <p:spPr bwMode="auto">
          <a:xfrm>
            <a:off x="1116013" y="569913"/>
            <a:ext cx="6911975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K 2-269</a:t>
            </a:r>
          </a:p>
        </p:txBody>
      </p:sp>
      <p:pic>
        <p:nvPicPr>
          <p:cNvPr id="5124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64008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07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19630" r="12361" b="9259"/>
          <a:stretch>
            <a:fillRect/>
          </a:stretch>
        </p:blipFill>
        <p:spPr bwMode="auto">
          <a:xfrm>
            <a:off x="0" y="542925"/>
            <a:ext cx="914400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K 2-269</a:t>
            </a:r>
          </a:p>
        </p:txBody>
      </p:sp>
      <p:pic>
        <p:nvPicPr>
          <p:cNvPr id="6148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788" y="6426200"/>
            <a:ext cx="4286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38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t="8356" r="10481" b="7443"/>
          <a:stretch>
            <a:fillRect/>
          </a:stretch>
        </p:blipFill>
        <p:spPr bwMode="auto">
          <a:xfrm>
            <a:off x="323850" y="649288"/>
            <a:ext cx="8456613" cy="62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K 2-269</a:t>
            </a:r>
          </a:p>
        </p:txBody>
      </p:sp>
      <p:pic>
        <p:nvPicPr>
          <p:cNvPr id="7172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4262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25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K 2-269</a:t>
            </a:r>
          </a:p>
        </p:txBody>
      </p:sp>
      <p:pic>
        <p:nvPicPr>
          <p:cNvPr id="8195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64262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4815" r="25555" b="6296"/>
          <a:stretch>
            <a:fillRect/>
          </a:stretch>
        </p:blipFill>
        <p:spPr bwMode="auto">
          <a:xfrm>
            <a:off x="1835150" y="576263"/>
            <a:ext cx="5545138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0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t="10811" r="5363" b="6039"/>
          <a:stretch>
            <a:fillRect/>
          </a:stretch>
        </p:blipFill>
        <p:spPr bwMode="auto">
          <a:xfrm>
            <a:off x="88900" y="692150"/>
            <a:ext cx="9020175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K 2-269</a:t>
            </a:r>
          </a:p>
        </p:txBody>
      </p:sp>
      <p:pic>
        <p:nvPicPr>
          <p:cNvPr id="9220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25" y="64262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54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4" t="14108" r="24278" b="12558"/>
          <a:stretch>
            <a:fillRect/>
          </a:stretch>
        </p:blipFill>
        <p:spPr bwMode="auto">
          <a:xfrm>
            <a:off x="1692275" y="573088"/>
            <a:ext cx="5903913" cy="62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K 2-269</a:t>
            </a:r>
          </a:p>
        </p:txBody>
      </p:sp>
      <p:pic>
        <p:nvPicPr>
          <p:cNvPr id="10244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64262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64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3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836613"/>
          </a:xfrm>
        </p:spPr>
        <p:txBody>
          <a:bodyPr/>
          <a:lstStyle/>
          <a:p>
            <a:r>
              <a:rPr lang="en-US" altLang="tr-TR" b="1" smtClean="0">
                <a:solidFill>
                  <a:srgbClr val="990033"/>
                </a:solidFill>
              </a:rPr>
              <a:t>K 13-16</a:t>
            </a:r>
          </a:p>
        </p:txBody>
      </p:sp>
      <p:pic>
        <p:nvPicPr>
          <p:cNvPr id="4099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13" name="Group 1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84592919"/>
              </p:ext>
            </p:extLst>
          </p:nvPr>
        </p:nvGraphicFramePr>
        <p:xfrm>
          <a:off x="611188" y="5013325"/>
          <a:ext cx="5977036" cy="1100138"/>
        </p:xfrm>
        <a:graphic>
          <a:graphicData uri="http://schemas.openxmlformats.org/drawingml/2006/table">
            <a:tbl>
              <a:tblPr rtl="1"/>
              <a:tblGrid>
                <a:gridCol w="1874262"/>
                <a:gridCol w="1851650"/>
                <a:gridCol w="2251124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15/3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Full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450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4114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4127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15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42715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4226" name="Group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290935"/>
              </p:ext>
            </p:extLst>
          </p:nvPr>
        </p:nvGraphicFramePr>
        <p:xfrm>
          <a:off x="323850" y="1557338"/>
          <a:ext cx="8351838" cy="944562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304720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3984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Çok lezzetli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tr-T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Tatlı ve ekşi tadı meyvede dengeli dağılıyor</a:t>
                      </a:r>
                      <a:endParaRPr kumimoji="0" lang="he-I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1/8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62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Y:\RONITG\PIC\PLUM\סילבר רד\IMG_37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12022"/>
          <a:stretch>
            <a:fillRect/>
          </a:stretch>
        </p:blipFill>
        <p:spPr bwMode="auto">
          <a:xfrm>
            <a:off x="323850" y="536575"/>
            <a:ext cx="8496300" cy="630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K 13-16</a:t>
            </a:r>
          </a:p>
        </p:txBody>
      </p:sp>
      <p:pic>
        <p:nvPicPr>
          <p:cNvPr id="5124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113" y="6405563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86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10.0.0.254\Data\עידו\תמונת אתר\מאילנה\ענת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28889" r="16805" b="15555"/>
          <a:stretch>
            <a:fillRect/>
          </a:stretch>
        </p:blipFill>
        <p:spPr bwMode="auto">
          <a:xfrm>
            <a:off x="0" y="1341438"/>
            <a:ext cx="9104313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5" y="6022975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ANAT</a:t>
            </a:r>
          </a:p>
        </p:txBody>
      </p:sp>
    </p:spTree>
    <p:extLst>
      <p:ext uri="{BB962C8B-B14F-4D97-AF65-F5344CB8AC3E}">
        <p14:creationId xmlns:p14="http://schemas.microsoft.com/office/powerpoint/2010/main" val="8470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20105" r="16826"/>
          <a:stretch>
            <a:fillRect/>
          </a:stretch>
        </p:blipFill>
        <p:spPr bwMode="auto">
          <a:xfrm>
            <a:off x="539750" y="601663"/>
            <a:ext cx="8031163" cy="62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K 13-16</a:t>
            </a:r>
          </a:p>
        </p:txBody>
      </p:sp>
      <p:pic>
        <p:nvPicPr>
          <p:cNvPr id="6148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64262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87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11296" r="9837" b="18889"/>
          <a:stretch>
            <a:fillRect/>
          </a:stretch>
        </p:blipFill>
        <p:spPr bwMode="auto">
          <a:xfrm>
            <a:off x="33338" y="908050"/>
            <a:ext cx="9040812" cy="591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K 13-16</a:t>
            </a:r>
          </a:p>
        </p:txBody>
      </p:sp>
      <p:pic>
        <p:nvPicPr>
          <p:cNvPr id="7172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113" y="6392863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57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9" t="20105" r="4921" b="9711"/>
          <a:stretch>
            <a:fillRect/>
          </a:stretch>
        </p:blipFill>
        <p:spPr bwMode="auto">
          <a:xfrm>
            <a:off x="0" y="1098550"/>
            <a:ext cx="9148763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K 13-16</a:t>
            </a:r>
          </a:p>
        </p:txBody>
      </p:sp>
      <p:pic>
        <p:nvPicPr>
          <p:cNvPr id="8196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5" y="64262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99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4249" r="8202" b="18529"/>
          <a:stretch>
            <a:fillRect/>
          </a:stretch>
        </p:blipFill>
        <p:spPr bwMode="auto">
          <a:xfrm>
            <a:off x="15875" y="981075"/>
            <a:ext cx="9132888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K 13-16</a:t>
            </a:r>
          </a:p>
        </p:txBody>
      </p:sp>
      <p:pic>
        <p:nvPicPr>
          <p:cNvPr id="9220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25" y="64262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91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t="20140" r="10728" b="11897"/>
          <a:stretch>
            <a:fillRect/>
          </a:stretch>
        </p:blipFill>
        <p:spPr bwMode="auto">
          <a:xfrm>
            <a:off x="0" y="1347788"/>
            <a:ext cx="911225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K 13-16</a:t>
            </a:r>
          </a:p>
        </p:txBody>
      </p:sp>
      <p:pic>
        <p:nvPicPr>
          <p:cNvPr id="10244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213" y="64262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10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6" t="10069" r="20921" b="19930"/>
          <a:stretch>
            <a:fillRect/>
          </a:stretch>
        </p:blipFill>
        <p:spPr bwMode="auto">
          <a:xfrm>
            <a:off x="714375" y="549275"/>
            <a:ext cx="7745413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K 13-16</a:t>
            </a:r>
          </a:p>
        </p:txBody>
      </p:sp>
      <p:pic>
        <p:nvPicPr>
          <p:cNvPr id="11268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3" y="64262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62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4" t="23924" r="20946" b="17557"/>
          <a:stretch>
            <a:fillRect/>
          </a:stretch>
        </p:blipFill>
        <p:spPr bwMode="auto">
          <a:xfrm>
            <a:off x="-3175" y="908050"/>
            <a:ext cx="915035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K 13-16</a:t>
            </a:r>
          </a:p>
        </p:txBody>
      </p:sp>
      <p:pic>
        <p:nvPicPr>
          <p:cNvPr id="12292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38" y="64262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4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3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836613"/>
          </a:xfrm>
        </p:spPr>
        <p:txBody>
          <a:bodyPr/>
          <a:lstStyle/>
          <a:p>
            <a:r>
              <a:rPr lang="en-US" altLang="tr-TR" b="1" smtClean="0">
                <a:solidFill>
                  <a:srgbClr val="990033"/>
                </a:solidFill>
              </a:rPr>
              <a:t>Lamoon</a:t>
            </a:r>
          </a:p>
        </p:txBody>
      </p:sp>
      <p:pic>
        <p:nvPicPr>
          <p:cNvPr id="4099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13" name="Group 1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3911599"/>
              </p:ext>
            </p:extLst>
          </p:nvPr>
        </p:nvGraphicFramePr>
        <p:xfrm>
          <a:off x="611189" y="5013325"/>
          <a:ext cx="6409083" cy="1100138"/>
        </p:xfrm>
        <a:graphic>
          <a:graphicData uri="http://schemas.openxmlformats.org/drawingml/2006/table">
            <a:tbl>
              <a:tblPr rtl="1"/>
              <a:tblGrid>
                <a:gridCol w="2009742"/>
                <a:gridCol w="1985495"/>
                <a:gridCol w="2413846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10/3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Full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400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4114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40554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15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45595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4226" name="Group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300376"/>
              </p:ext>
            </p:extLst>
          </p:nvPr>
        </p:nvGraphicFramePr>
        <p:xfrm>
          <a:off x="323850" y="1557338"/>
          <a:ext cx="8351838" cy="792162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304999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6" marB="45736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6" marB="4573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6" marB="4573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6" marB="4573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87163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Olağanüstü görünüm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6" marB="4573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6" marB="4573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5/7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6" marB="4573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55-60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6" marB="45736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2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DGP_023 0 Lam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8832850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40463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Lamoon</a:t>
            </a:r>
          </a:p>
        </p:txBody>
      </p:sp>
    </p:spTree>
    <p:extLst>
      <p:ext uri="{BB962C8B-B14F-4D97-AF65-F5344CB8AC3E}">
        <p14:creationId xmlns:p14="http://schemas.microsoft.com/office/powerpoint/2010/main" val="6295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IMG_42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20713"/>
            <a:ext cx="8224838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6357938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Lamoon</a:t>
            </a:r>
          </a:p>
        </p:txBody>
      </p:sp>
    </p:spTree>
    <p:extLst>
      <p:ext uri="{BB962C8B-B14F-4D97-AF65-F5344CB8AC3E}">
        <p14:creationId xmlns:p14="http://schemas.microsoft.com/office/powerpoint/2010/main" val="246604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/>
          <a:stretch>
            <a:fillRect/>
          </a:stretch>
        </p:blipFill>
        <p:spPr bwMode="auto">
          <a:xfrm>
            <a:off x="512763" y="619125"/>
            <a:ext cx="8091487" cy="62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172200"/>
            <a:ext cx="6477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ANAT</a:t>
            </a:r>
          </a:p>
        </p:txBody>
      </p:sp>
    </p:spTree>
    <p:extLst>
      <p:ext uri="{BB962C8B-B14F-4D97-AF65-F5344CB8AC3E}">
        <p14:creationId xmlns:p14="http://schemas.microsoft.com/office/powerpoint/2010/main" val="34390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593725"/>
            <a:ext cx="4646612" cy="62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6383338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63"/>
          <p:cNvSpPr>
            <a:spLocks noGrp="1" noChangeArrowheads="1"/>
          </p:cNvSpPr>
          <p:nvPr>
            <p:ph type="title"/>
          </p:nvPr>
        </p:nvSpPr>
        <p:spPr>
          <a:xfrm>
            <a:off x="449263" y="-98425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Lamoon</a:t>
            </a:r>
          </a:p>
        </p:txBody>
      </p:sp>
    </p:spTree>
    <p:extLst>
      <p:ext uri="{BB962C8B-B14F-4D97-AF65-F5344CB8AC3E}">
        <p14:creationId xmlns:p14="http://schemas.microsoft.com/office/powerpoint/2010/main" val="171334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47725"/>
            <a:ext cx="7956550" cy="594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6357938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Lamoon</a:t>
            </a:r>
          </a:p>
        </p:txBody>
      </p:sp>
    </p:spTree>
    <p:extLst>
      <p:ext uri="{BB962C8B-B14F-4D97-AF65-F5344CB8AC3E}">
        <p14:creationId xmlns:p14="http://schemas.microsoft.com/office/powerpoint/2010/main" val="411104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9"/>
          <a:stretch>
            <a:fillRect/>
          </a:stretch>
        </p:blipFill>
        <p:spPr bwMode="auto">
          <a:xfrm>
            <a:off x="1820863" y="549275"/>
            <a:ext cx="5487987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63817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3"/>
          <p:cNvSpPr>
            <a:spLocks noGrp="1" noChangeArrowheads="1"/>
          </p:cNvSpPr>
          <p:nvPr>
            <p:ph type="title"/>
          </p:nvPr>
        </p:nvSpPr>
        <p:spPr>
          <a:xfrm>
            <a:off x="446088" y="-106363"/>
            <a:ext cx="8229600" cy="692151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Lamoon</a:t>
            </a:r>
          </a:p>
        </p:txBody>
      </p:sp>
    </p:spTree>
    <p:extLst>
      <p:ext uri="{BB962C8B-B14F-4D97-AF65-F5344CB8AC3E}">
        <p14:creationId xmlns:p14="http://schemas.microsoft.com/office/powerpoint/2010/main" val="376607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8116888" cy="608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348413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Lamoon</a:t>
            </a:r>
          </a:p>
        </p:txBody>
      </p:sp>
    </p:spTree>
    <p:extLst>
      <p:ext uri="{BB962C8B-B14F-4D97-AF65-F5344CB8AC3E}">
        <p14:creationId xmlns:p14="http://schemas.microsoft.com/office/powerpoint/2010/main" val="270157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69925"/>
            <a:ext cx="583247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38175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Lamoon</a:t>
            </a:r>
          </a:p>
        </p:txBody>
      </p:sp>
    </p:spTree>
    <p:extLst>
      <p:ext uri="{BB962C8B-B14F-4D97-AF65-F5344CB8AC3E}">
        <p14:creationId xmlns:p14="http://schemas.microsoft.com/office/powerpoint/2010/main" val="334607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693738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6357938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Lamoon</a:t>
            </a:r>
          </a:p>
        </p:txBody>
      </p:sp>
    </p:spTree>
    <p:extLst>
      <p:ext uri="{BB962C8B-B14F-4D97-AF65-F5344CB8AC3E}">
        <p14:creationId xmlns:p14="http://schemas.microsoft.com/office/powerpoint/2010/main" val="268959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7" r="34071"/>
          <a:stretch>
            <a:fillRect/>
          </a:stretch>
        </p:blipFill>
        <p:spPr bwMode="auto">
          <a:xfrm>
            <a:off x="1028700" y="896938"/>
            <a:ext cx="2967038" cy="591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638175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Lamoon</a:t>
            </a:r>
          </a:p>
        </p:txBody>
      </p:sp>
      <p:pic>
        <p:nvPicPr>
          <p:cNvPr id="13317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3" r="31824"/>
          <a:stretch>
            <a:fillRect/>
          </a:stretch>
        </p:blipFill>
        <p:spPr bwMode="auto">
          <a:xfrm>
            <a:off x="4910138" y="896938"/>
            <a:ext cx="3983037" cy="596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49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6357938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Lamoon</a:t>
            </a:r>
          </a:p>
        </p:txBody>
      </p:sp>
      <p:pic>
        <p:nvPicPr>
          <p:cNvPr id="14340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" r="5978"/>
          <a:stretch>
            <a:fillRect/>
          </a:stretch>
        </p:blipFill>
        <p:spPr bwMode="auto">
          <a:xfrm>
            <a:off x="2339975" y="628650"/>
            <a:ext cx="446405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59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6357938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Lamoon</a:t>
            </a:r>
          </a:p>
        </p:txBody>
      </p:sp>
      <p:pic>
        <p:nvPicPr>
          <p:cNvPr id="1536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1"/>
          <a:stretch>
            <a:fillRect/>
          </a:stretch>
        </p:blipFill>
        <p:spPr bwMode="auto">
          <a:xfrm>
            <a:off x="1835150" y="661988"/>
            <a:ext cx="5329238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29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11389" r="1146" b="5417"/>
          <a:stretch>
            <a:fillRect/>
          </a:stretch>
        </p:blipFill>
        <p:spPr bwMode="auto">
          <a:xfrm>
            <a:off x="107950" y="765175"/>
            <a:ext cx="8910638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6359525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Lamoon</a:t>
            </a:r>
          </a:p>
        </p:txBody>
      </p:sp>
    </p:spTree>
    <p:extLst>
      <p:ext uri="{BB962C8B-B14F-4D97-AF65-F5344CB8AC3E}">
        <p14:creationId xmlns:p14="http://schemas.microsoft.com/office/powerpoint/2010/main" val="17172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13" name="Group 1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80541445"/>
              </p:ext>
            </p:extLst>
          </p:nvPr>
        </p:nvGraphicFramePr>
        <p:xfrm>
          <a:off x="611187" y="5013325"/>
          <a:ext cx="5544989" cy="1100138"/>
        </p:xfrm>
        <a:graphic>
          <a:graphicData uri="http://schemas.openxmlformats.org/drawingml/2006/table">
            <a:tbl>
              <a:tblPr rtl="1"/>
              <a:tblGrid>
                <a:gridCol w="1738782"/>
                <a:gridCol w="1717804"/>
                <a:gridCol w="2088403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Tüm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6/3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Medium-Full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13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44875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14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4359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4226" name="Group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300844"/>
              </p:ext>
            </p:extLst>
          </p:nvPr>
        </p:nvGraphicFramePr>
        <p:xfrm>
          <a:off x="323850" y="1557338"/>
          <a:ext cx="8351838" cy="993775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304827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88948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Dev Yumurta şeklinde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10/9</a:t>
                      </a:r>
                    </a:p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65+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4" marB="4571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33" name="Rectangle 63"/>
          <p:cNvSpPr txBox="1">
            <a:spLocks noChangeArrowheads="1"/>
          </p:cNvSpPr>
          <p:nvPr/>
        </p:nvSpPr>
        <p:spPr bwMode="auto">
          <a:xfrm>
            <a:off x="688975" y="71438"/>
            <a:ext cx="82296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B 23-6 (Plumango)</a:t>
            </a:r>
          </a:p>
        </p:txBody>
      </p:sp>
    </p:spTree>
    <p:extLst>
      <p:ext uri="{BB962C8B-B14F-4D97-AF65-F5344CB8AC3E}">
        <p14:creationId xmlns:p14="http://schemas.microsoft.com/office/powerpoint/2010/main" val="47432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3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836613"/>
          </a:xfrm>
        </p:spPr>
        <p:txBody>
          <a:bodyPr/>
          <a:lstStyle/>
          <a:p>
            <a:r>
              <a:rPr lang="en-US" altLang="tr-TR" b="1" smtClean="0">
                <a:solidFill>
                  <a:srgbClr val="990033"/>
                </a:solidFill>
              </a:rPr>
              <a:t>Latemoon H 21-8</a:t>
            </a:r>
          </a:p>
        </p:txBody>
      </p:sp>
      <p:pic>
        <p:nvPicPr>
          <p:cNvPr id="4099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13" name="Group 1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99475015"/>
              </p:ext>
            </p:extLst>
          </p:nvPr>
        </p:nvGraphicFramePr>
        <p:xfrm>
          <a:off x="611188" y="5013325"/>
          <a:ext cx="6625108" cy="1100138"/>
        </p:xfrm>
        <a:graphic>
          <a:graphicData uri="http://schemas.openxmlformats.org/drawingml/2006/table">
            <a:tbl>
              <a:tblPr rtl="1"/>
              <a:tblGrid>
                <a:gridCol w="2077483"/>
                <a:gridCol w="2052418"/>
                <a:gridCol w="2495207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15/3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Full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500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4114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75118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15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56396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4226" name="Group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672536"/>
              </p:ext>
            </p:extLst>
          </p:nvPr>
        </p:nvGraphicFramePr>
        <p:xfrm>
          <a:off x="323850" y="1557338"/>
          <a:ext cx="8351838" cy="944562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304720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3984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Ekşi ile tatlı arası mükemmel bir </a:t>
                      </a:r>
                      <a:r>
                        <a:rPr kumimoji="0" 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tad</a:t>
                      </a:r>
                      <a:endParaRPr kumimoji="0" 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25/9-15/10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680" marB="456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21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4" r="2490"/>
          <a:stretch>
            <a:fillRect/>
          </a:stretch>
        </p:blipFill>
        <p:spPr bwMode="auto">
          <a:xfrm>
            <a:off x="46038" y="512763"/>
            <a:ext cx="9063037" cy="634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Latemoon H 21-8</a:t>
            </a:r>
          </a:p>
        </p:txBody>
      </p:sp>
      <p:pic>
        <p:nvPicPr>
          <p:cNvPr id="5124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6426200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01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41057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Latemoon H 21-8</a:t>
            </a:r>
          </a:p>
        </p:txBody>
      </p:sp>
      <p:pic>
        <p:nvPicPr>
          <p:cNvPr id="6148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64262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7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8" r="10728" b="22752"/>
          <a:stretch>
            <a:fillRect/>
          </a:stretch>
        </p:blipFill>
        <p:spPr bwMode="auto">
          <a:xfrm>
            <a:off x="265113" y="541338"/>
            <a:ext cx="8628062" cy="63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Latemoon H 21-8</a:t>
            </a:r>
          </a:p>
        </p:txBody>
      </p:sp>
      <p:pic>
        <p:nvPicPr>
          <p:cNvPr id="7172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6426200"/>
            <a:ext cx="4286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6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" b="41978"/>
          <a:stretch>
            <a:fillRect/>
          </a:stretch>
        </p:blipFill>
        <p:spPr bwMode="auto">
          <a:xfrm>
            <a:off x="387350" y="549275"/>
            <a:ext cx="84328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Latemoon H 21-8</a:t>
            </a:r>
          </a:p>
        </p:txBody>
      </p:sp>
      <p:pic>
        <p:nvPicPr>
          <p:cNvPr id="8196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113" y="642620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61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6" r="4166" b="4375"/>
          <a:stretch>
            <a:fillRect/>
          </a:stretch>
        </p:blipFill>
        <p:spPr bwMode="auto">
          <a:xfrm>
            <a:off x="0" y="1341438"/>
            <a:ext cx="911542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Latemoon H 21-8</a:t>
            </a:r>
          </a:p>
        </p:txBody>
      </p:sp>
      <p:pic>
        <p:nvPicPr>
          <p:cNvPr id="9220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5849938"/>
            <a:ext cx="4286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" b="21815"/>
          <a:stretch>
            <a:fillRect/>
          </a:stretch>
        </p:blipFill>
        <p:spPr bwMode="auto">
          <a:xfrm>
            <a:off x="42863" y="981075"/>
            <a:ext cx="9040812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63"/>
          <p:cNvSpPr txBox="1">
            <a:spLocks noChangeArrowheads="1"/>
          </p:cNvSpPr>
          <p:nvPr/>
        </p:nvSpPr>
        <p:spPr bwMode="auto">
          <a:xfrm>
            <a:off x="441325" y="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en-US" altLang="tr-TR">
                <a:solidFill>
                  <a:srgbClr val="990033"/>
                </a:solidFill>
                <a:latin typeface="Arial" charset="0"/>
              </a:rPr>
              <a:t>Latemoon H 21-8</a:t>
            </a:r>
          </a:p>
        </p:txBody>
      </p:sp>
      <p:pic>
        <p:nvPicPr>
          <p:cNvPr id="10244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5572125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64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3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836613"/>
          </a:xfrm>
        </p:spPr>
        <p:txBody>
          <a:bodyPr/>
          <a:lstStyle/>
          <a:p>
            <a:r>
              <a:rPr lang="en-US" altLang="tr-TR" b="1" smtClean="0">
                <a:solidFill>
                  <a:srgbClr val="990033"/>
                </a:solidFill>
              </a:rPr>
              <a:t>M 22-110</a:t>
            </a:r>
          </a:p>
        </p:txBody>
      </p:sp>
      <p:pic>
        <p:nvPicPr>
          <p:cNvPr id="4099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13" name="Group 1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0955602"/>
              </p:ext>
            </p:extLst>
          </p:nvPr>
        </p:nvGraphicFramePr>
        <p:xfrm>
          <a:off x="611189" y="5013325"/>
          <a:ext cx="6409083" cy="1100138"/>
        </p:xfrm>
        <a:graphic>
          <a:graphicData uri="http://schemas.openxmlformats.org/drawingml/2006/table">
            <a:tbl>
              <a:tblPr rtl="1"/>
              <a:tblGrid>
                <a:gridCol w="2009742"/>
                <a:gridCol w="1985495"/>
                <a:gridCol w="2413846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Full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220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14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47755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15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40554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4223" name="Group 127"/>
          <p:cNvGraphicFramePr>
            <a:graphicFrameLocks noGrp="1"/>
          </p:cNvGraphicFramePr>
          <p:nvPr/>
        </p:nvGraphicFramePr>
        <p:xfrm>
          <a:off x="323850" y="1557338"/>
          <a:ext cx="8351838" cy="930275"/>
        </p:xfrm>
        <a:graphic>
          <a:graphicData uri="http://schemas.openxmlformats.org/drawingml/2006/table">
            <a:tbl>
              <a:tblPr rtl="1"/>
              <a:tblGrid>
                <a:gridCol w="4032250"/>
                <a:gridCol w="1439863"/>
                <a:gridCol w="1511300"/>
                <a:gridCol w="1368425"/>
              </a:tblGrid>
              <a:tr h="305008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51" marB="45751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51" marB="4575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51" marB="4575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51" marB="4575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25267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 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Ball, Very good flavor, Extremely Sweet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T="45751" marB="4575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51" marB="4575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25/8</a:t>
                      </a:r>
                    </a:p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51" marB="4575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50-55</a:t>
                      </a:r>
                    </a:p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51" marB="45751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175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מציין מיקום תוכן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631825"/>
            <a:ext cx="7848600" cy="5886450"/>
          </a:xfrm>
          <a:noFill/>
        </p:spPr>
      </p:pic>
      <p:pic>
        <p:nvPicPr>
          <p:cNvPr id="512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072188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M 22-110</a:t>
            </a:r>
          </a:p>
        </p:txBody>
      </p:sp>
    </p:spTree>
    <p:extLst>
      <p:ext uri="{BB962C8B-B14F-4D97-AF65-F5344CB8AC3E}">
        <p14:creationId xmlns:p14="http://schemas.microsoft.com/office/powerpoint/2010/main" val="351763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0" t="5710" r="19418" b="8450"/>
          <a:stretch>
            <a:fillRect/>
          </a:stretch>
        </p:blipFill>
        <p:spPr bwMode="auto">
          <a:xfrm>
            <a:off x="1908175" y="752475"/>
            <a:ext cx="5472113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6086475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M 22-110</a:t>
            </a:r>
          </a:p>
        </p:txBody>
      </p:sp>
    </p:spTree>
    <p:extLst>
      <p:ext uri="{BB962C8B-B14F-4D97-AF65-F5344CB8AC3E}">
        <p14:creationId xmlns:p14="http://schemas.microsoft.com/office/powerpoint/2010/main" val="10341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מציין מיקום תוכן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679450"/>
            <a:ext cx="7704137" cy="5778500"/>
          </a:xfrm>
        </p:spPr>
      </p:pic>
      <p:pic>
        <p:nvPicPr>
          <p:cNvPr id="512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21388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B 23-6 (Plumango)</a:t>
            </a:r>
          </a:p>
        </p:txBody>
      </p:sp>
    </p:spTree>
    <p:extLst>
      <p:ext uri="{BB962C8B-B14F-4D97-AF65-F5344CB8AC3E}">
        <p14:creationId xmlns:p14="http://schemas.microsoft.com/office/powerpoint/2010/main" val="336000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מציין מיקום תוכן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9064" r="7748" b="14868"/>
          <a:stretch>
            <a:fillRect/>
          </a:stretch>
        </p:blipFill>
        <p:spPr>
          <a:xfrm>
            <a:off x="539750" y="660400"/>
            <a:ext cx="7993063" cy="5857875"/>
          </a:xfrm>
        </p:spPr>
      </p:pic>
      <p:pic>
        <p:nvPicPr>
          <p:cNvPr id="717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086475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M 22-110</a:t>
            </a:r>
          </a:p>
        </p:txBody>
      </p:sp>
    </p:spTree>
    <p:extLst>
      <p:ext uri="{BB962C8B-B14F-4D97-AF65-F5344CB8AC3E}">
        <p14:creationId xmlns:p14="http://schemas.microsoft.com/office/powerpoint/2010/main" val="134285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r="8682" b="10361"/>
          <a:stretch>
            <a:fillRect/>
          </a:stretch>
        </p:blipFill>
        <p:spPr bwMode="auto">
          <a:xfrm>
            <a:off x="684213" y="587375"/>
            <a:ext cx="777557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0" y="6232525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M 22-110</a:t>
            </a:r>
          </a:p>
        </p:txBody>
      </p:sp>
    </p:spTree>
    <p:extLst>
      <p:ext uri="{BB962C8B-B14F-4D97-AF65-F5344CB8AC3E}">
        <p14:creationId xmlns:p14="http://schemas.microsoft.com/office/powerpoint/2010/main" val="223966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/>
          <a:stretch>
            <a:fillRect/>
          </a:stretch>
        </p:blipFill>
        <p:spPr bwMode="auto">
          <a:xfrm>
            <a:off x="614363" y="623888"/>
            <a:ext cx="784542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0" y="6326188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M 22-110</a:t>
            </a:r>
          </a:p>
        </p:txBody>
      </p:sp>
    </p:spTree>
    <p:extLst>
      <p:ext uri="{BB962C8B-B14F-4D97-AF65-F5344CB8AC3E}">
        <p14:creationId xmlns:p14="http://schemas.microsoft.com/office/powerpoint/2010/main" val="122390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086475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M 22-110</a:t>
            </a:r>
          </a:p>
        </p:txBody>
      </p:sp>
      <p:pic>
        <p:nvPicPr>
          <p:cNvPr id="10244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t="25150" r="22160" b="15649"/>
          <a:stretch>
            <a:fillRect/>
          </a:stretch>
        </p:blipFill>
        <p:spPr bwMode="auto">
          <a:xfrm>
            <a:off x="395288" y="1125538"/>
            <a:ext cx="8310562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1" t="24736" r="15352" b="23621"/>
          <a:stretch>
            <a:fillRect/>
          </a:stretch>
        </p:blipFill>
        <p:spPr bwMode="auto">
          <a:xfrm>
            <a:off x="323850" y="1268413"/>
            <a:ext cx="85471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3" y="5510213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M 22-110</a:t>
            </a:r>
          </a:p>
        </p:txBody>
      </p:sp>
    </p:spTree>
    <p:extLst>
      <p:ext uri="{BB962C8B-B14F-4D97-AF65-F5344CB8AC3E}">
        <p14:creationId xmlns:p14="http://schemas.microsoft.com/office/powerpoint/2010/main" val="32718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מציין מיקום תוכן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7" r="5573" b="6999"/>
          <a:stretch>
            <a:fillRect/>
          </a:stretch>
        </p:blipFill>
        <p:spPr>
          <a:xfrm>
            <a:off x="468313" y="1268413"/>
            <a:ext cx="8229600" cy="5230812"/>
          </a:xfrm>
        </p:spPr>
      </p:pic>
      <p:pic>
        <p:nvPicPr>
          <p:cNvPr id="12291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6086475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M 22-110</a:t>
            </a:r>
          </a:p>
        </p:txBody>
      </p:sp>
    </p:spTree>
    <p:extLst>
      <p:ext uri="{BB962C8B-B14F-4D97-AF65-F5344CB8AC3E}">
        <p14:creationId xmlns:p14="http://schemas.microsoft.com/office/powerpoint/2010/main" val="1153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" t="8244" r="12897" b="25995"/>
          <a:stretch>
            <a:fillRect/>
          </a:stretch>
        </p:blipFill>
        <p:spPr bwMode="auto">
          <a:xfrm>
            <a:off x="395288" y="1196975"/>
            <a:ext cx="833755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5514975"/>
            <a:ext cx="427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M 22-110</a:t>
            </a:r>
          </a:p>
        </p:txBody>
      </p:sp>
    </p:spTree>
    <p:extLst>
      <p:ext uri="{BB962C8B-B14F-4D97-AF65-F5344CB8AC3E}">
        <p14:creationId xmlns:p14="http://schemas.microsoft.com/office/powerpoint/2010/main" val="207151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0"/>
            <a:ext cx="8229600" cy="836613"/>
          </a:xfrm>
        </p:spPr>
        <p:txBody>
          <a:bodyPr/>
          <a:lstStyle/>
          <a:p>
            <a:r>
              <a:rPr lang="en-US" altLang="tr-TR" b="1" smtClean="0">
                <a:solidFill>
                  <a:srgbClr val="990033"/>
                </a:solidFill>
              </a:rPr>
              <a:t>N 20-1</a:t>
            </a:r>
          </a:p>
        </p:txBody>
      </p:sp>
      <p:pic>
        <p:nvPicPr>
          <p:cNvPr id="4099" name="Picture 1123" descr="לוגו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1658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8" name="Group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73888584"/>
              </p:ext>
            </p:extLst>
          </p:nvPr>
        </p:nvGraphicFramePr>
        <p:xfrm>
          <a:off x="611188" y="5013325"/>
          <a:ext cx="6913140" cy="1100138"/>
        </p:xfrm>
        <a:graphic>
          <a:graphicData uri="http://schemas.openxmlformats.org/drawingml/2006/table">
            <a:tbl>
              <a:tblPr rtl="1"/>
              <a:tblGrid>
                <a:gridCol w="2167803"/>
                <a:gridCol w="2141649"/>
                <a:gridCol w="2603688"/>
              </a:tblGrid>
              <a:tr h="719138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Çiçeklenme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Verim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Soğuklanma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Süresi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91434" marR="91434" marT="45652" marB="45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Arial" pitchFamily="34" charset="0"/>
                      </a:endParaRP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Full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300</a:t>
                      </a:r>
                    </a:p>
                  </a:txBody>
                  <a:tcPr marL="17999" marR="17999" marT="17972" marB="179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14" name="TextBox 1"/>
          <p:cNvSpPr txBox="1">
            <a:spLocks noChangeArrowheads="1"/>
          </p:cNvSpPr>
          <p:nvPr/>
        </p:nvSpPr>
        <p:spPr bwMode="auto">
          <a:xfrm>
            <a:off x="444500" y="908050"/>
            <a:ext cx="4127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Meyve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sp>
        <p:nvSpPr>
          <p:cNvPr id="4115" name="TextBox 6"/>
          <p:cNvSpPr txBox="1">
            <a:spLocks noChangeArrowheads="1"/>
          </p:cNvSpPr>
          <p:nvPr/>
        </p:nvSpPr>
        <p:spPr bwMode="auto">
          <a:xfrm>
            <a:off x="444500" y="4149725"/>
            <a:ext cx="47035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2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tr-TR" sz="3200" dirty="0" err="1" smtClean="0">
                <a:solidFill>
                  <a:srgbClr val="C00000"/>
                </a:solidFill>
              </a:rPr>
              <a:t>Ağaç</a:t>
            </a:r>
            <a:r>
              <a:rPr lang="en-US" altLang="tr-TR" sz="3200" dirty="0" smtClean="0">
                <a:solidFill>
                  <a:srgbClr val="C00000"/>
                </a:solidFill>
              </a:rPr>
              <a:t> </a:t>
            </a:r>
            <a:r>
              <a:rPr lang="en-US" altLang="tr-TR" sz="3200" dirty="0" err="1" smtClean="0">
                <a:solidFill>
                  <a:srgbClr val="C00000"/>
                </a:solidFill>
              </a:rPr>
              <a:t>Verileri</a:t>
            </a:r>
            <a:endParaRPr lang="he-IL" altLang="tr-TR" sz="3200" dirty="0">
              <a:solidFill>
                <a:srgbClr val="C00000"/>
              </a:solidFill>
            </a:endParaRPr>
          </a:p>
        </p:txBody>
      </p:sp>
      <p:graphicFrame>
        <p:nvGraphicFramePr>
          <p:cNvPr id="26662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880257"/>
              </p:ext>
            </p:extLst>
          </p:nvPr>
        </p:nvGraphicFramePr>
        <p:xfrm>
          <a:off x="323850" y="1557338"/>
          <a:ext cx="8351838" cy="720725"/>
        </p:xfrm>
        <a:graphic>
          <a:graphicData uri="http://schemas.openxmlformats.org/drawingml/2006/table">
            <a:tbl>
              <a:tblPr rtl="1"/>
              <a:tblGrid>
                <a:gridCol w="4319588"/>
                <a:gridCol w="1152525"/>
                <a:gridCol w="1511300"/>
                <a:gridCol w="1368425"/>
              </a:tblGrid>
              <a:tr h="188913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Not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Brix %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Hasat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Zamanı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Ebat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İyi görünüm, güzel </a:t>
                      </a:r>
                      <a:r>
                        <a:rPr kumimoji="0" 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tad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30/6</a:t>
                      </a:r>
                      <a:endParaRPr kumimoji="0" lang="he-IL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50-55</a:t>
                      </a:r>
                      <a:endParaRPr kumimoji="0" lang="he-I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8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IMG_03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01663"/>
            <a:ext cx="8280400" cy="62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381750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63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N 20-1</a:t>
            </a:r>
          </a:p>
        </p:txBody>
      </p:sp>
    </p:spTree>
    <p:extLst>
      <p:ext uri="{BB962C8B-B14F-4D97-AF65-F5344CB8AC3E}">
        <p14:creationId xmlns:p14="http://schemas.microsoft.com/office/powerpoint/2010/main" val="23142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IMG_0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35"/>
          <a:stretch>
            <a:fillRect/>
          </a:stretch>
        </p:blipFill>
        <p:spPr bwMode="auto">
          <a:xfrm>
            <a:off x="179388" y="1341438"/>
            <a:ext cx="882015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23" descr="לוגו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5876925"/>
            <a:ext cx="427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441325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tr-TR" b="1" smtClean="0">
                <a:solidFill>
                  <a:srgbClr val="990033"/>
                </a:solidFill>
              </a:rPr>
              <a:t>N 20-1</a:t>
            </a:r>
          </a:p>
        </p:txBody>
      </p:sp>
    </p:spTree>
    <p:extLst>
      <p:ext uri="{BB962C8B-B14F-4D97-AF65-F5344CB8AC3E}">
        <p14:creationId xmlns:p14="http://schemas.microsoft.com/office/powerpoint/2010/main" val="38469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885</Words>
  <Application>Microsoft Office PowerPoint</Application>
  <PresentationFormat>Ekran Gösterisi (4:3)</PresentationFormat>
  <Paragraphs>452</Paragraphs>
  <Slides>154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154</vt:i4>
      </vt:variant>
    </vt:vector>
  </HeadingPairs>
  <TitlesOfParts>
    <vt:vector size="155" baseType="lpstr">
      <vt:lpstr>Ofis Teması</vt:lpstr>
      <vt:lpstr>PowerPoint Sunusu</vt:lpstr>
      <vt:lpstr>ANAT B 48-4</vt:lpstr>
      <vt:lpstr>PowerPoint Sunusu</vt:lpstr>
      <vt:lpstr>ANAT</vt:lpstr>
      <vt:lpstr>ANAT</vt:lpstr>
      <vt:lpstr>ANAT</vt:lpstr>
      <vt:lpstr>ANAT</vt:lpstr>
      <vt:lpstr>PowerPoint Sunusu</vt:lpstr>
      <vt:lpstr>B 23-6 (Plumango)</vt:lpstr>
      <vt:lpstr>B 23-6 (Plumango)</vt:lpstr>
      <vt:lpstr>B 23-6 (Plumango)</vt:lpstr>
      <vt:lpstr>B 23-6 (Plumango)</vt:lpstr>
      <vt:lpstr>B 23-6 (Plumango)</vt:lpstr>
      <vt:lpstr>B 23-6 (Plumango)</vt:lpstr>
      <vt:lpstr>B 23-6 (Plumango)</vt:lpstr>
      <vt:lpstr>B 23-6 (Plumango)</vt:lpstr>
      <vt:lpstr>B 23-6 (Plumango)</vt:lpstr>
      <vt:lpstr>B 23-6 (Plumango)</vt:lpstr>
      <vt:lpstr>B 23-6 (Plumango)</vt:lpstr>
      <vt:lpstr>Bandora</vt:lpstr>
      <vt:lpstr>Bandora</vt:lpstr>
      <vt:lpstr>Bandora (Chile)</vt:lpstr>
      <vt:lpstr>Bandora (Chile)</vt:lpstr>
      <vt:lpstr>Bandora (Chile)</vt:lpstr>
      <vt:lpstr>Big Sun</vt:lpstr>
      <vt:lpstr>Big Sun</vt:lpstr>
      <vt:lpstr>Big Sun</vt:lpstr>
      <vt:lpstr>Big Sun</vt:lpstr>
      <vt:lpstr>Big Sun</vt:lpstr>
      <vt:lpstr>Big Sun</vt:lpstr>
      <vt:lpstr>Big Sun</vt:lpstr>
      <vt:lpstr>Crocodile Dundy 124-14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 4-43</vt:lpstr>
      <vt:lpstr>I 4-43</vt:lpstr>
      <vt:lpstr>I 4-43</vt:lpstr>
      <vt:lpstr>I 4-43</vt:lpstr>
      <vt:lpstr>Jumbo MGM 141</vt:lpstr>
      <vt:lpstr>Jumbo MGM 141</vt:lpstr>
      <vt:lpstr>Jumbo MGM 141</vt:lpstr>
      <vt:lpstr>Jumbo MGM 141</vt:lpstr>
      <vt:lpstr>Jumbo MGM 141 (Chile)</vt:lpstr>
      <vt:lpstr>Jumbo MGM 141 (Chile)</vt:lpstr>
      <vt:lpstr>Jumbo MGM 141 (RSA)</vt:lpstr>
      <vt:lpstr>K 2-269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 13-16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Lamoon</vt:lpstr>
      <vt:lpstr>Lamoon</vt:lpstr>
      <vt:lpstr>Lamoon</vt:lpstr>
      <vt:lpstr>Lamoon</vt:lpstr>
      <vt:lpstr>Lamoon</vt:lpstr>
      <vt:lpstr>Lamoon</vt:lpstr>
      <vt:lpstr>Lamoon</vt:lpstr>
      <vt:lpstr>Lamoon</vt:lpstr>
      <vt:lpstr>Lamoon</vt:lpstr>
      <vt:lpstr>Lamoon</vt:lpstr>
      <vt:lpstr>Lamoon</vt:lpstr>
      <vt:lpstr>Lamoon</vt:lpstr>
      <vt:lpstr>Lamoon</vt:lpstr>
      <vt:lpstr>Latemoon H 21-8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 22-110</vt:lpstr>
      <vt:lpstr>M 22-110</vt:lpstr>
      <vt:lpstr>M 22-110</vt:lpstr>
      <vt:lpstr>M 22-110</vt:lpstr>
      <vt:lpstr>M 22-110</vt:lpstr>
      <vt:lpstr>M 22-110</vt:lpstr>
      <vt:lpstr>M 22-110</vt:lpstr>
      <vt:lpstr>M 22-110</vt:lpstr>
      <vt:lpstr>M 22-110</vt:lpstr>
      <vt:lpstr>M 22-110</vt:lpstr>
      <vt:lpstr>N 20-1</vt:lpstr>
      <vt:lpstr>N 20-1</vt:lpstr>
      <vt:lpstr>N 20-1</vt:lpstr>
      <vt:lpstr>N 20-1</vt:lpstr>
      <vt:lpstr>N 20-1</vt:lpstr>
      <vt:lpstr>N 20-1</vt:lpstr>
      <vt:lpstr>N 20-1</vt:lpstr>
      <vt:lpstr>N 20-1</vt:lpstr>
      <vt:lpstr>N 20-1</vt:lpstr>
      <vt:lpstr>O 5-158</vt:lpstr>
      <vt:lpstr>O 5-158</vt:lpstr>
      <vt:lpstr>O 5-158</vt:lpstr>
      <vt:lpstr>O 5-158</vt:lpstr>
      <vt:lpstr>O 5-158</vt:lpstr>
      <vt:lpstr>O 5-158</vt:lpstr>
      <vt:lpstr>O 5-158</vt:lpstr>
      <vt:lpstr>O 5-158</vt:lpstr>
      <vt:lpstr>O 5-158</vt:lpstr>
      <vt:lpstr>O 5-158</vt:lpstr>
      <vt:lpstr>O 5-158</vt:lpstr>
      <vt:lpstr>OZI</vt:lpstr>
      <vt:lpstr>OZI</vt:lpstr>
      <vt:lpstr>OZI</vt:lpstr>
      <vt:lpstr>OZI</vt:lpstr>
      <vt:lpstr>OZI</vt:lpstr>
      <vt:lpstr>OZI</vt:lpstr>
      <vt:lpstr>OZI</vt:lpstr>
      <vt:lpstr>OZI</vt:lpstr>
      <vt:lpstr>D 118-97 Shushan </vt:lpstr>
      <vt:lpstr>D 118-97 Shushan </vt:lpstr>
      <vt:lpstr>D 118-97 Shushan </vt:lpstr>
      <vt:lpstr>D 118-97 Shushan </vt:lpstr>
      <vt:lpstr>D 118-97 Shushan </vt:lpstr>
      <vt:lpstr>D 118-97 Shushan </vt:lpstr>
      <vt:lpstr>D 118-97 Shushan </vt:lpstr>
      <vt:lpstr>D 118-97 Shushan </vt:lpstr>
      <vt:lpstr>D 118-97 Shushan </vt:lpstr>
      <vt:lpstr>D 118-97 Shushan </vt:lpstr>
      <vt:lpstr>Sweet Aroma D 42-42</vt:lpstr>
      <vt:lpstr>Sweet Aroma D 42-42</vt:lpstr>
      <vt:lpstr>PowerPoint Sunusu</vt:lpstr>
      <vt:lpstr>PowerPoint Sunusu</vt:lpstr>
      <vt:lpstr>Sweet Aroma D 42-42 (Chile)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KozmiK-PC</dc:creator>
  <cp:lastModifiedBy>FİDAN ÜRETİCİLERİ ALT BİRLİĞİ</cp:lastModifiedBy>
  <cp:revision>7</cp:revision>
  <dcterms:created xsi:type="dcterms:W3CDTF">2013-12-23T09:47:23Z</dcterms:created>
  <dcterms:modified xsi:type="dcterms:W3CDTF">2013-12-23T14:31:02Z</dcterms:modified>
</cp:coreProperties>
</file>